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6"/>
  </p:notesMasterIdLst>
  <p:sldIdLst>
    <p:sldId id="300" r:id="rId5"/>
    <p:sldId id="263" r:id="rId6"/>
    <p:sldId id="303" r:id="rId7"/>
    <p:sldId id="306" r:id="rId8"/>
    <p:sldId id="307" r:id="rId9"/>
    <p:sldId id="309" r:id="rId10"/>
    <p:sldId id="301" r:id="rId11"/>
    <p:sldId id="308" r:id="rId12"/>
    <p:sldId id="297" r:id="rId13"/>
    <p:sldId id="311" r:id="rId14"/>
    <p:sldId id="310" r:id="rId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0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656378D-9611-4948-B0D6-CC0BCB87AFB9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8D4B0D-70E6-4D36-B774-1EB6F1D62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67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D4B0D-70E6-4D36-B774-1EB6F1D629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4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D4B0D-70E6-4D36-B774-1EB6F1D629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52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F110994-1050-4019-B064-A76C7F02DA15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8DA0-BC1C-4C99-8D1D-011E867E971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610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0994-1050-4019-B064-A76C7F02DA15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8DA0-BC1C-4C99-8D1D-011E867E9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8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0994-1050-4019-B064-A76C7F02DA15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8DA0-BC1C-4C99-8D1D-011E867E971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17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0994-1050-4019-B064-A76C7F02DA15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8DA0-BC1C-4C99-8D1D-011E867E9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50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0994-1050-4019-B064-A76C7F02DA15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8DA0-BC1C-4C99-8D1D-011E867E971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84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0994-1050-4019-B064-A76C7F02DA15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8DA0-BC1C-4C99-8D1D-011E867E9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04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0994-1050-4019-B064-A76C7F02DA15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8DA0-BC1C-4C99-8D1D-011E867E9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7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0994-1050-4019-B064-A76C7F02DA15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8DA0-BC1C-4C99-8D1D-011E867E9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0994-1050-4019-B064-A76C7F02DA15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8DA0-BC1C-4C99-8D1D-011E867E9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3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0994-1050-4019-B064-A76C7F02DA15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8DA0-BC1C-4C99-8D1D-011E867E9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0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0994-1050-4019-B064-A76C7F02DA15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38DA0-BC1C-4C99-8D1D-011E867E971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60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FF110994-1050-4019-B064-A76C7F02DA15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F5838DA0-BC1C-4C99-8D1D-011E867E971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65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cogsurvey.com/draftregionalmap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tprf.org/programs_services/transport-hartford/" TargetMode="External"/><Relationship Id="rId7" Type="http://schemas.openxmlformats.org/officeDocument/2006/relationships/hyperlink" Target="http://nightfallhartford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pedaltothemedalhartford/" TargetMode="External"/><Relationship Id="rId5" Type="http://schemas.openxmlformats.org/officeDocument/2006/relationships/hyperlink" Target="http://www.facebook.com/events/493303991077090/" TargetMode="External"/><Relationship Id="rId4" Type="http://schemas.openxmlformats.org/officeDocument/2006/relationships/hyperlink" Target="http://www.bikewalkct.org/discover-ct-ride-series-2018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destrian Safety">
            <a:extLst>
              <a:ext uri="{FF2B5EF4-FFF2-40B4-BE49-F238E27FC236}">
                <a16:creationId xmlns:a16="http://schemas.microsoft.com/office/drawing/2014/main" id="{F1BD9563-4E2F-402D-9588-05E4A1437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1" b="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Bike-Ped Committee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September 18, 2018</a:t>
            </a:r>
          </a:p>
        </p:txBody>
      </p:sp>
    </p:spTree>
    <p:extLst>
      <p:ext uri="{BB962C8B-B14F-4D97-AF65-F5344CB8AC3E}">
        <p14:creationId xmlns:p14="http://schemas.microsoft.com/office/powerpoint/2010/main" val="1324796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A8CD4D8-A822-4D81-8C56-6B825B759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10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New in your town?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time to share information around the table.</a:t>
            </a:r>
          </a:p>
        </p:txBody>
      </p:sp>
    </p:spTree>
    <p:extLst>
      <p:ext uri="{BB962C8B-B14F-4D97-AF65-F5344CB8AC3E}">
        <p14:creationId xmlns:p14="http://schemas.microsoft.com/office/powerpoint/2010/main" val="4008180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Updates and News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Region/State</a:t>
            </a:r>
          </a:p>
        </p:txBody>
      </p:sp>
    </p:spTree>
    <p:extLst>
      <p:ext uri="{BB962C8B-B14F-4D97-AF65-F5344CB8AC3E}">
        <p14:creationId xmlns:p14="http://schemas.microsoft.com/office/powerpoint/2010/main" val="658378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445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EDEC4-67ED-44D5-B40C-79449FD2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Open Planning planning studio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D5E5A5B-1861-4AD8-B948-C822FA5DE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October 10-11, 2018</a:t>
            </a:r>
          </a:p>
          <a:p>
            <a:r>
              <a:rPr lang="en-US" dirty="0">
                <a:solidFill>
                  <a:srgbClr val="FFFFFF"/>
                </a:solidFill>
              </a:rPr>
              <a:t>East Side Community Center, New Britain</a:t>
            </a:r>
          </a:p>
          <a:p>
            <a:r>
              <a:rPr lang="en-US" dirty="0">
                <a:solidFill>
                  <a:srgbClr val="FFFFFF"/>
                </a:solidFill>
              </a:rPr>
              <a:t>Local Policy Workshop</a:t>
            </a:r>
          </a:p>
          <a:p>
            <a:r>
              <a:rPr lang="en-US" dirty="0">
                <a:solidFill>
                  <a:srgbClr val="FFFFFF"/>
                </a:solidFill>
              </a:rPr>
              <a:t>Demo project</a:t>
            </a:r>
          </a:p>
          <a:p>
            <a:r>
              <a:rPr lang="en-US" dirty="0">
                <a:solidFill>
                  <a:srgbClr val="FFFFFF"/>
                </a:solidFill>
              </a:rPr>
              <a:t>Focus groups</a:t>
            </a:r>
          </a:p>
          <a:p>
            <a:r>
              <a:rPr lang="en-US" dirty="0">
                <a:solidFill>
                  <a:srgbClr val="FFFFFF"/>
                </a:solidFill>
              </a:rPr>
              <a:t>On site designing</a:t>
            </a:r>
          </a:p>
          <a:p>
            <a:r>
              <a:rPr lang="en-US" dirty="0">
                <a:solidFill>
                  <a:srgbClr val="FFFFFF"/>
                </a:solidFill>
              </a:rPr>
              <a:t>Pop-ups and tours</a:t>
            </a:r>
          </a:p>
          <a:p>
            <a:r>
              <a:rPr lang="en-US" dirty="0">
                <a:solidFill>
                  <a:srgbClr val="FFFFFF"/>
                </a:solidFill>
              </a:rPr>
              <a:t>Walk audits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F0A79-BF24-4B2D-8111-1DD776B406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7"/>
          <a:stretch/>
        </p:blipFill>
        <p:spPr>
          <a:xfrm>
            <a:off x="245659" y="321732"/>
            <a:ext cx="5293729" cy="411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57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34496-BEC6-433D-9C95-F3CD8AA32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Regional Map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F9807F-92B8-4267-93D9-9976CC54A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423" y="2084832"/>
            <a:ext cx="5577139" cy="303202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4DC8B5-316D-44B8-9D86-91404469F075}"/>
              </a:ext>
            </a:extLst>
          </p:cNvPr>
          <p:cNvSpPr txBox="1"/>
          <p:nvPr/>
        </p:nvSpPr>
        <p:spPr>
          <a:xfrm>
            <a:off x="295438" y="2215850"/>
            <a:ext cx="2975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Draft regional network map released for public input!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910B17-1FFC-44CB-BF7F-2C6021794693}"/>
              </a:ext>
            </a:extLst>
          </p:cNvPr>
          <p:cNvSpPr/>
          <p:nvPr/>
        </p:nvSpPr>
        <p:spPr>
          <a:xfrm>
            <a:off x="4413123" y="5116859"/>
            <a:ext cx="454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3"/>
              </a:rPr>
              <a:t>http://www.crcogsurvey.com/draftregionalmap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8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546E351A-0908-4C74-B709-7601C8476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65" y="1044497"/>
            <a:ext cx="3728474" cy="2483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B24105-3890-4959-96A6-A33AA3993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16F69-5BEB-46B2-9FCA-5A74AE64E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7" y="2286000"/>
            <a:ext cx="3645026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dirty="0"/>
              <a:t>Charter Oak/Hop River Greenway Connection Opening likely in Spring 2019</a:t>
            </a:r>
          </a:p>
          <a:p>
            <a:r>
              <a:rPr lang="en-US" dirty="0"/>
              <a:t>Cheshire section of the FCHT ribbon cutting on September 9</a:t>
            </a:r>
          </a:p>
          <a:p>
            <a:r>
              <a:rPr lang="en-US" dirty="0"/>
              <a:t>First section of Stanley Park Loop in New Britain is open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group of people standing in a park&#10;&#10;Description generated with very high confidence">
            <a:extLst>
              <a:ext uri="{FF2B5EF4-FFF2-40B4-BE49-F238E27FC236}">
                <a16:creationId xmlns:a16="http://schemas.microsoft.com/office/drawing/2014/main" id="{EF34D5CF-F61C-4F7A-BA0A-6890C8337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65" y="3730548"/>
            <a:ext cx="3728474" cy="279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10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CB59D-CADC-42F6-8F12-5DCE6E53F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B0224-317B-49DE-ABE2-F2A53DD1D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CRCOG LOTCIP Project Selections Approved by Policy Board:</a:t>
            </a:r>
          </a:p>
          <a:p>
            <a:pPr lvl="1"/>
            <a:r>
              <a:rPr lang="en-US" dirty="0"/>
              <a:t>Rockville Center Complete Streets &amp; Multi-Use Trail </a:t>
            </a:r>
          </a:p>
          <a:p>
            <a:pPr lvl="1"/>
            <a:r>
              <a:rPr lang="en-US" dirty="0"/>
              <a:t>Manchester Multi-Use Trail (Hartford Road and Bidwell)</a:t>
            </a:r>
          </a:p>
          <a:p>
            <a:pPr lvl="1"/>
            <a:r>
              <a:rPr lang="en-US" dirty="0"/>
              <a:t>Marlborough Blackledge River Greenway Trail Phase II</a:t>
            </a:r>
          </a:p>
          <a:p>
            <a:pPr lvl="1"/>
            <a:r>
              <a:rPr lang="en-US" dirty="0"/>
              <a:t>West Hartford New Park Avenue Complete Streets Improvements</a:t>
            </a:r>
          </a:p>
          <a:p>
            <a:pPr lvl="1"/>
            <a:r>
              <a:rPr lang="en-US" dirty="0"/>
              <a:t>New Britain Downtown Complete Streets Improvements </a:t>
            </a:r>
          </a:p>
          <a:p>
            <a:pPr lvl="1"/>
            <a:r>
              <a:rPr lang="en-US" dirty="0"/>
              <a:t>Windsor Locks Downtown Complete Streets Improvement</a:t>
            </a:r>
          </a:p>
          <a:p>
            <a:pPr lvl="1"/>
            <a:r>
              <a:rPr lang="en-US" dirty="0"/>
              <a:t>Coventry South Street Roadway/Pedestrian Improvements</a:t>
            </a:r>
          </a:p>
          <a:p>
            <a:pPr marL="128019" lvl="1" indent="0">
              <a:buNone/>
            </a:pPr>
            <a:endParaRPr lang="en-US" dirty="0"/>
          </a:p>
          <a:p>
            <a:pPr marL="128019" lvl="1" indent="0">
              <a:buNone/>
            </a:pPr>
            <a:r>
              <a:rPr lang="en-US" dirty="0"/>
              <a:t>Projects still need to be reviewed by CTDOT for final approval.</a:t>
            </a:r>
          </a:p>
        </p:txBody>
      </p:sp>
    </p:spTree>
    <p:extLst>
      <p:ext uri="{BB962C8B-B14F-4D97-AF65-F5344CB8AC3E}">
        <p14:creationId xmlns:p14="http://schemas.microsoft.com/office/powerpoint/2010/main" val="3376393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739800" cy="1499616"/>
          </a:xfrm>
        </p:spPr>
        <p:txBody>
          <a:bodyPr>
            <a:normAutofit fontScale="90000"/>
          </a:bodyPr>
          <a:lstStyle/>
          <a:p>
            <a:r>
              <a:rPr lang="en-US"/>
              <a:t>Save the Date!</a:t>
            </a:r>
            <a:br>
              <a:rPr lang="en-US"/>
            </a:br>
            <a:r>
              <a:rPr lang="en-US"/>
              <a:t>Upcoming workshops, Conferences, Events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4511B2-0A4B-4D36-B04D-B6B1D27CDEC7}"/>
              </a:ext>
            </a:extLst>
          </p:cNvPr>
          <p:cNvSpPr/>
          <p:nvPr/>
        </p:nvSpPr>
        <p:spPr>
          <a:xfrm>
            <a:off x="239931" y="2545054"/>
            <a:ext cx="8796130" cy="378565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w Cen MT" panose="020B0602020104020603" pitchFamily="34" charset="0"/>
                <a:ea typeface="Times New Roman" panose="02020603050405020304" pitchFamily="18" charset="0"/>
                <a:hlinkClick r:id="rId3"/>
              </a:rPr>
              <a:t>Transport Hartford Multimodal and Transit Summit </a:t>
            </a: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</a:rPr>
              <a:t>–</a:t>
            </a:r>
            <a:r>
              <a:rPr lang="en-US" sz="1600" b="1" dirty="0">
                <a:latin typeface="Tw Cen MT" panose="020B0602020104020603" pitchFamily="34" charset="0"/>
                <a:ea typeface="Times New Roman" panose="02020603050405020304" pitchFamily="18" charset="0"/>
              </a:rPr>
              <a:t>Monday, November 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w Cen MT" panose="020B0602020104020603" pitchFamily="34" charset="0"/>
                <a:ea typeface="Times New Roman" panose="02020603050405020304" pitchFamily="18" charset="0"/>
                <a:hlinkClick r:id="rId4"/>
              </a:rPr>
              <a:t>2018 Discover Connecticut Bicycle Tour</a:t>
            </a:r>
            <a:r>
              <a:rPr lang="en-US" sz="1600" b="1" dirty="0">
                <a:latin typeface="Tw Cen MT" panose="020B0602020104020603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</a:rPr>
              <a:t>– </a:t>
            </a:r>
            <a:r>
              <a:rPr lang="en-US" sz="1600" b="1" dirty="0">
                <a:latin typeface="Tw Cen MT" panose="020B0602020104020603" pitchFamily="34" charset="0"/>
                <a:ea typeface="Times New Roman" panose="02020603050405020304" pitchFamily="18" charset="0"/>
              </a:rPr>
              <a:t>Sunday, September 30, 2018 </a:t>
            </a: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</a:rPr>
              <a:t>in New Britain (starting at Walnut Hill Park) from </a:t>
            </a:r>
            <a:r>
              <a:rPr lang="en-US" sz="1600" b="1" dirty="0">
                <a:latin typeface="Tw Cen MT" panose="020B0602020104020603" pitchFamily="34" charset="0"/>
                <a:ea typeface="Times New Roman" panose="02020603050405020304" pitchFamily="18" charset="0"/>
              </a:rPr>
              <a:t>8:30am to 2pm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</a:rPr>
              <a:t>Bike New Britain Community and Educational Center Grand Opening – </a:t>
            </a:r>
            <a:r>
              <a:rPr lang="en-US" sz="1600" b="1" dirty="0">
                <a:latin typeface="Tw Cen MT" panose="020B0602020104020603" pitchFamily="34" charset="0"/>
                <a:ea typeface="Times New Roman" panose="02020603050405020304" pitchFamily="18" charset="0"/>
              </a:rPr>
              <a:t>Tuesday, September 25, 2018</a:t>
            </a: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</a:rPr>
              <a:t> at </a:t>
            </a:r>
            <a:r>
              <a:rPr lang="en-US" sz="1600" b="1" dirty="0">
                <a:latin typeface="Tw Cen MT" panose="020B0602020104020603" pitchFamily="34" charset="0"/>
                <a:ea typeface="Times New Roman" panose="02020603050405020304" pitchFamily="18" charset="0"/>
              </a:rPr>
              <a:t>4:00pm</a:t>
            </a: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</a:rPr>
              <a:t>. 39 Bank Street, New Britain.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</a:rPr>
              <a:t>Bike Walk CT Fundraiser at Flatbread Company (110 Albany Turnpike #914, Canton) – </a:t>
            </a:r>
            <a:r>
              <a:rPr lang="en-US" sz="1600" b="1" dirty="0">
                <a:latin typeface="Tw Cen MT" panose="020B0602020104020603" pitchFamily="34" charset="0"/>
                <a:ea typeface="Times New Roman" panose="02020603050405020304" pitchFamily="18" charset="0"/>
              </a:rPr>
              <a:t>Tuesday, September 25, 2018 from 5:00pm to 9:00pm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</a:rPr>
              <a:t>Pedestrian Awareness Event in New Britain – </a:t>
            </a:r>
            <a:r>
              <a:rPr lang="en-US" sz="1600" b="1" dirty="0">
                <a:latin typeface="Tw Cen MT" panose="020B0602020104020603" pitchFamily="34" charset="0"/>
                <a:ea typeface="Times New Roman" panose="02020603050405020304" pitchFamily="18" charset="0"/>
              </a:rPr>
              <a:t>Wednesday, September 26, 2018 from 11:30am to 1:30pm</a:t>
            </a: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</a:rPr>
              <a:t> (corner of Main and West Main)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  <a:hlinkClick r:id="rId5"/>
              </a:rPr>
              <a:t>Silver Lane Walking and Biking Audit</a:t>
            </a: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</a:rPr>
              <a:t> – </a:t>
            </a:r>
            <a:r>
              <a:rPr lang="en-US" sz="1600" b="1" dirty="0">
                <a:latin typeface="Tw Cen MT" panose="020B0602020104020603" pitchFamily="34" charset="0"/>
                <a:ea typeface="Times New Roman" panose="02020603050405020304" pitchFamily="18" charset="0"/>
              </a:rPr>
              <a:t>Wednesday, September 26, 2018 at 9:00am</a:t>
            </a: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</a:rPr>
              <a:t>. Meeting at the Dunkin Donuts at 364 Silver Lane, East Hartford.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w Cen MT" panose="020B0602020104020603" pitchFamily="34" charset="0"/>
                <a:ea typeface="Times New Roman" panose="02020603050405020304" pitchFamily="18" charset="0"/>
                <a:hlinkClick r:id="rId6"/>
              </a:rPr>
              <a:t>Pedal to the Medal Hartford </a:t>
            </a: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</a:rPr>
              <a:t>(210 Capitol Ave) – </a:t>
            </a:r>
            <a:r>
              <a:rPr lang="en-US" sz="1600" b="1" dirty="0">
                <a:latin typeface="Tw Cen MT" panose="020B0602020104020603" pitchFamily="34" charset="0"/>
                <a:ea typeface="Times New Roman" panose="02020603050405020304" pitchFamily="18" charset="0"/>
              </a:rPr>
              <a:t>Saturday, October 13 at 3:30am (yes, 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</a:rPr>
              <a:t>Bike Walk CT’s 14</a:t>
            </a:r>
            <a:r>
              <a:rPr lang="en-US" sz="1600" baseline="30000" dirty="0">
                <a:latin typeface="Tw Cen MT" panose="020B0602020104020603" pitchFamily="34" charset="0"/>
                <a:ea typeface="Times New Roman" panose="02020603050405020304" pitchFamily="18" charset="0"/>
              </a:rPr>
              <a:t>th</a:t>
            </a: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</a:rPr>
              <a:t> Annual Dinner (CCSU, New Britain) – </a:t>
            </a:r>
            <a:r>
              <a:rPr lang="en-US" sz="1600" b="1" dirty="0">
                <a:latin typeface="Tw Cen MT" panose="020B0602020104020603" pitchFamily="34" charset="0"/>
                <a:ea typeface="Times New Roman" panose="02020603050405020304" pitchFamily="18" charset="0"/>
              </a:rPr>
              <a:t>Friday, November 2, 2018 from 5:30pm to 9:00pm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  <a:hlinkClick r:id="rId7"/>
              </a:rPr>
              <a:t>Night Fall</a:t>
            </a: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</a:rPr>
              <a:t> – </a:t>
            </a:r>
            <a:r>
              <a:rPr lang="en-US" sz="1600" b="1" dirty="0">
                <a:latin typeface="Tw Cen MT" panose="020B0602020104020603" pitchFamily="34" charset="0"/>
                <a:ea typeface="Times New Roman" panose="02020603050405020304" pitchFamily="18" charset="0"/>
              </a:rPr>
              <a:t>Saturday, October 6, 2018</a:t>
            </a:r>
            <a:r>
              <a:rPr lang="en-US" sz="1600" dirty="0">
                <a:latin typeface="Tw Cen MT" panose="020B0602020104020603" pitchFamily="34" charset="0"/>
                <a:ea typeface="Times New Roman" panose="02020603050405020304" pitchFamily="18" charset="0"/>
              </a:rPr>
              <a:t> – Grounds open at 2pm, show starts at 6pm. </a:t>
            </a:r>
          </a:p>
        </p:txBody>
      </p:sp>
    </p:spTree>
    <p:extLst>
      <p:ext uri="{BB962C8B-B14F-4D97-AF65-F5344CB8AC3E}">
        <p14:creationId xmlns:p14="http://schemas.microsoft.com/office/powerpoint/2010/main" val="2050062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19540-F72C-4D1D-BF70-66E0456BD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Bike 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412F0-7C4C-439D-9A56-D8BAB6C5A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2018 Count Occurred September 10-16</a:t>
            </a:r>
          </a:p>
          <a:p>
            <a:r>
              <a:rPr lang="en-US" dirty="0"/>
              <a:t>42 volunteers at 51 locations</a:t>
            </a:r>
          </a:p>
          <a:p>
            <a:r>
              <a:rPr lang="en-US" dirty="0"/>
              <a:t>Count forms are still coming 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193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Nathan Hale </a:t>
            </a:r>
            <a:r>
              <a:rPr lang="en-US" dirty="0" err="1"/>
              <a:t>GReenway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Coventry and Bolton</a:t>
            </a:r>
          </a:p>
        </p:txBody>
      </p:sp>
    </p:spTree>
    <p:extLst>
      <p:ext uri="{BB962C8B-B14F-4D97-AF65-F5344CB8AC3E}">
        <p14:creationId xmlns:p14="http://schemas.microsoft.com/office/powerpoint/2010/main" val="28230723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99D6D8FAEA794C9C31E53ACD2E9109" ma:contentTypeVersion="7" ma:contentTypeDescription="Create a new document." ma:contentTypeScope="" ma:versionID="0324250ac666e0a61630af840f621058">
  <xsd:schema xmlns:xsd="http://www.w3.org/2001/XMLSchema" xmlns:xs="http://www.w3.org/2001/XMLSchema" xmlns:p="http://schemas.microsoft.com/office/2006/metadata/properties" xmlns:ns2="780a9d06-6ab5-4725-a265-8116ce6ae0bb" xmlns:ns3="06bf993f-5771-4210-a1e5-00f69c4679fe" targetNamespace="http://schemas.microsoft.com/office/2006/metadata/properties" ma:root="true" ma:fieldsID="b2c606023dbc6c0a6fba9a8e03f2fbd2" ns2:_="" ns3:_="">
    <xsd:import namespace="780a9d06-6ab5-4725-a265-8116ce6ae0bb"/>
    <xsd:import namespace="06bf993f-5771-4210-a1e5-00f69c4679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0a9d06-6ab5-4725-a265-8116ce6ae0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bf993f-5771-4210-a1e5-00f69c4679f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818B29-4285-46E1-811A-40CFEC24F0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0a9d06-6ab5-4725-a265-8116ce6ae0bb"/>
    <ds:schemaRef ds:uri="06bf993f-5771-4210-a1e5-00f69c4679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783605-1B3B-467A-880E-5AA45AD67432}">
  <ds:schemaRefs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780a9d06-6ab5-4725-a265-8116ce6ae0bb"/>
    <ds:schemaRef ds:uri="http://schemas.microsoft.com/office/infopath/2007/PartnerControls"/>
    <ds:schemaRef ds:uri="06bf993f-5771-4210-a1e5-00f69c4679f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B64B63A6-94B1-41B0-8A14-0ACFF10AD2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352</Words>
  <Application>Microsoft Office PowerPoint</Application>
  <PresentationFormat>On-screen Show (4:3)</PresentationFormat>
  <Paragraphs>50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Integral</vt:lpstr>
      <vt:lpstr>Bike-Ped Committee</vt:lpstr>
      <vt:lpstr>Updates and News</vt:lpstr>
      <vt:lpstr>Open Planning planning studio</vt:lpstr>
      <vt:lpstr>Draft Regional Map</vt:lpstr>
      <vt:lpstr>Trail News</vt:lpstr>
      <vt:lpstr>Funding News</vt:lpstr>
      <vt:lpstr>Save the Date! Upcoming workshops, Conferences, Events</vt:lpstr>
      <vt:lpstr>Annual Bike Count</vt:lpstr>
      <vt:lpstr>Nathan Hale GReenway</vt:lpstr>
      <vt:lpstr>PowerPoint Presentation</vt:lpstr>
      <vt:lpstr>What’s New in your town?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Bike-Ped Committee</dc:title>
  <dc:creator>Tim Malone</dc:creator>
  <cp:lastModifiedBy>Tim Malone</cp:lastModifiedBy>
  <cp:revision>31</cp:revision>
  <dcterms:modified xsi:type="dcterms:W3CDTF">2018-09-21T18:32:21Z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0x010100A799D6D8FAEA794C9C31E53ACD2E9109</vt:lpwstr>
  </property>
</Properties>
</file>