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</p:sldIdLst>
  <p:sldSz cx="7772400" cy="10058400"/>
  <p:notesSz cx="6858000" cy="9144000"/>
  <p:defaultTextStyle>
    <a:defPPr>
      <a:defRPr lang="en-US"/>
    </a:defPPr>
    <a:lvl1pPr marL="0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1pPr>
    <a:lvl2pPr marL="297127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2pPr>
    <a:lvl3pPr marL="594253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3pPr>
    <a:lvl4pPr marL="891379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4pPr>
    <a:lvl5pPr marL="1188505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5pPr>
    <a:lvl6pPr marL="1485632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6pPr>
    <a:lvl7pPr marL="1782758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7pPr>
    <a:lvl8pPr marL="2079884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8pPr>
    <a:lvl9pPr marL="2377010" algn="l" defTabSz="594253" rtl="0" eaLnBrk="1" latinLnBrk="0" hangingPunct="1">
      <a:defRPr sz="11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481"/>
    <a:srgbClr val="6DC5CB"/>
    <a:srgbClr val="60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0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0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3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5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3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9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6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9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4D477-6672-4935-AFB9-3FD11C572323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3004-9649-48A2-9EAD-579E96238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3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8276" y="302195"/>
            <a:ext cx="7220068" cy="9486406"/>
          </a:xfrm>
          <a:prstGeom prst="roundRect">
            <a:avLst>
              <a:gd name="adj" fmla="val 6111"/>
            </a:avLst>
          </a:prstGeom>
          <a:noFill/>
          <a:ln w="50800">
            <a:solidFill>
              <a:srgbClr val="603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6" dirty="0"/>
          </a:p>
        </p:txBody>
      </p:sp>
      <p:sp>
        <p:nvSpPr>
          <p:cNvPr id="7" name="TextBox 6"/>
          <p:cNvSpPr txBox="1"/>
          <p:nvPr/>
        </p:nvSpPr>
        <p:spPr>
          <a:xfrm>
            <a:off x="315864" y="405561"/>
            <a:ext cx="7175563" cy="168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smtClean="0">
                <a:latin typeface="Clarendon BT" panose="02040804050505030204" pitchFamily="18" charset="0"/>
              </a:rPr>
              <a:t>Keep Your Distance </a:t>
            </a:r>
          </a:p>
          <a:p>
            <a:pPr algn="ctr">
              <a:lnSpc>
                <a:spcPts val="6500"/>
              </a:lnSpc>
            </a:pPr>
            <a:r>
              <a:rPr lang="en-US" sz="5000" dirty="0" smtClean="0">
                <a:latin typeface="Clarendon BT" panose="02040804050505030204" pitchFamily="18" charset="0"/>
              </a:rPr>
              <a:t>on the Beach!</a:t>
            </a:r>
            <a:endParaRPr lang="en-US" sz="5000" dirty="0">
              <a:latin typeface="Clarendon BT" panose="02040804050505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124" y="7236745"/>
            <a:ext cx="2078824" cy="603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300" dirty="0" smtClean="0">
                <a:latin typeface="Clarendon BT" panose="02040804050505030204" pitchFamily="18" charset="0"/>
              </a:rPr>
              <a:t>Please:</a:t>
            </a:r>
            <a:endParaRPr lang="en-US" sz="3300" dirty="0">
              <a:latin typeface="Clarendon BT" panose="02040804050505030204" pitchFamily="18" charset="0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76" y="7114611"/>
            <a:ext cx="889055" cy="100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81" t="5227" r="40276" b="27744"/>
          <a:stretch/>
        </p:blipFill>
        <p:spPr>
          <a:xfrm>
            <a:off x="1374961" y="2333625"/>
            <a:ext cx="5257751" cy="4524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561" t="51613" r="49257" b="22698"/>
          <a:stretch/>
        </p:blipFill>
        <p:spPr>
          <a:xfrm rot="2468752">
            <a:off x="1848934" y="3209490"/>
            <a:ext cx="425745" cy="799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7228" t="9656" r="51294" b="63371"/>
          <a:stretch/>
        </p:blipFill>
        <p:spPr>
          <a:xfrm rot="2991343">
            <a:off x="1966808" y="3762189"/>
            <a:ext cx="522704" cy="85668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729">
            <a:off x="4738047" y="4995326"/>
            <a:ext cx="1518524" cy="131898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590503" y="4270116"/>
            <a:ext cx="757076" cy="616604"/>
          </a:xfrm>
          <a:prstGeom prst="straightConnector1">
            <a:avLst/>
          </a:prstGeom>
          <a:ln w="19050">
            <a:solidFill>
              <a:srgbClr val="E754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273700" y="2237370"/>
            <a:ext cx="5455268" cy="4724628"/>
          </a:xfrm>
          <a:prstGeom prst="rect">
            <a:avLst/>
          </a:prstGeom>
          <a:noFill/>
          <a:ln w="44450">
            <a:solidFill>
              <a:srgbClr val="6DC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8571" y="4745440"/>
            <a:ext cx="1606694" cy="16709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67148" t="27161" r="18828" b="59566"/>
          <a:stretch/>
        </p:blipFill>
        <p:spPr>
          <a:xfrm rot="20285533">
            <a:off x="4396821" y="6071099"/>
            <a:ext cx="886006" cy="450814"/>
          </a:xfrm>
          <a:prstGeom prst="rect">
            <a:avLst/>
          </a:prstGeom>
        </p:spPr>
      </p:pic>
      <p:sp>
        <p:nvSpPr>
          <p:cNvPr id="129" name="Oval 128"/>
          <p:cNvSpPr/>
          <p:nvPr/>
        </p:nvSpPr>
        <p:spPr>
          <a:xfrm>
            <a:off x="2817396" y="4436990"/>
            <a:ext cx="297263" cy="28037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/>
          <p:cNvSpPr txBox="1"/>
          <p:nvPr/>
        </p:nvSpPr>
        <p:spPr>
          <a:xfrm>
            <a:off x="2831182" y="4439907"/>
            <a:ext cx="377458" cy="24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546289" y="3862124"/>
            <a:ext cx="3112421" cy="2733318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9140000">
            <a:off x="1535959" y="5360466"/>
            <a:ext cx="4205831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9020000">
            <a:off x="3026072" y="4543936"/>
            <a:ext cx="195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3 foot Walkway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/>
          <a:srcRect l="89174"/>
          <a:stretch/>
        </p:blipFill>
        <p:spPr>
          <a:xfrm>
            <a:off x="5949536" y="5134683"/>
            <a:ext cx="309717" cy="1011533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615289" y="5288034"/>
            <a:ext cx="1950427" cy="109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15 feet 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between </a:t>
            </a:r>
          </a:p>
          <a:p>
            <a:pPr algn="ctr">
              <a:lnSpc>
                <a:spcPts val="26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blankets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 rot="-60000">
            <a:off x="3895428" y="5165466"/>
            <a:ext cx="757076" cy="616604"/>
          </a:xfrm>
          <a:prstGeom prst="straightConnector1">
            <a:avLst/>
          </a:prstGeom>
          <a:ln w="19050">
            <a:solidFill>
              <a:srgbClr val="E7548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4151490" y="5354054"/>
            <a:ext cx="297263" cy="28037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4160190" y="5361282"/>
            <a:ext cx="377458" cy="24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3208640" y="6292516"/>
            <a:ext cx="422860" cy="32616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300000" flipV="1">
            <a:off x="3627423" y="6487179"/>
            <a:ext cx="112915" cy="13899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-10800000" flipH="1" flipV="1">
            <a:off x="1689394" y="5048945"/>
            <a:ext cx="289422" cy="25689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240000" flipH="1">
            <a:off x="1705318" y="4939750"/>
            <a:ext cx="110281" cy="13081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8023" y="7828588"/>
            <a:ext cx="75907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99"/>
              </a:lnSpc>
            </a:pPr>
            <a:r>
              <a:rPr lang="en-US" sz="2200" spc="-100" dirty="0" smtClean="0">
                <a:latin typeface="Clarendon BT" panose="02040804050505030204" pitchFamily="18" charset="0"/>
              </a:rPr>
              <a:t>* Groups of 5 people maximum (immediate family only)</a:t>
            </a:r>
          </a:p>
          <a:p>
            <a:pPr>
              <a:lnSpc>
                <a:spcPts val="4399"/>
              </a:lnSpc>
            </a:pPr>
            <a:r>
              <a:rPr lang="en-US" sz="2200" dirty="0" smtClean="0">
                <a:latin typeface="Clarendon BT" panose="02040804050505030204" pitchFamily="18" charset="0"/>
              </a:rPr>
              <a:t>* Masks recommended when moving about</a:t>
            </a:r>
          </a:p>
          <a:p>
            <a:pPr>
              <a:lnSpc>
                <a:spcPts val="4399"/>
              </a:lnSpc>
            </a:pPr>
            <a:r>
              <a:rPr lang="en-US" sz="2200" kern="1100" spc="-100" dirty="0" smtClean="0">
                <a:latin typeface="Clarendon BT" panose="02040804050505030204" pitchFamily="18" charset="0"/>
              </a:rPr>
              <a:t>* Keep social distance of 15 feet between blankets &amp; chairs</a:t>
            </a:r>
            <a:endParaRPr lang="en-US" sz="2200" kern="1100" spc="-100" dirty="0">
              <a:latin typeface="Clarendon BT" panose="02040804050505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50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Clarendon BT</vt:lpstr>
      <vt:lpstr>Office Theme</vt:lpstr>
      <vt:lpstr>PowerPoint Presentation</vt:lpstr>
    </vt:vector>
  </TitlesOfParts>
  <Company>Connecticut 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Levere</dc:creator>
  <cp:lastModifiedBy>Levere, Alan</cp:lastModifiedBy>
  <cp:revision>109</cp:revision>
  <dcterms:created xsi:type="dcterms:W3CDTF">2020-04-02T14:40:25Z</dcterms:created>
  <dcterms:modified xsi:type="dcterms:W3CDTF">2020-05-18T20:36:14Z</dcterms:modified>
</cp:coreProperties>
</file>