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481"/>
    <a:srgbClr val="6DC5CB"/>
    <a:srgbClr val="60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6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1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4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8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2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9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9090" y="494501"/>
            <a:ext cx="20747420" cy="15523210"/>
          </a:xfrm>
          <a:prstGeom prst="roundRect">
            <a:avLst>
              <a:gd name="adj" fmla="val 6111"/>
            </a:avLst>
          </a:prstGeom>
          <a:noFill/>
          <a:ln w="50800">
            <a:solidFill>
              <a:srgbClr val="60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4" dirty="0"/>
          </a:p>
        </p:txBody>
      </p:sp>
      <p:sp>
        <p:nvSpPr>
          <p:cNvPr id="7" name="TextBox 6"/>
          <p:cNvSpPr txBox="1"/>
          <p:nvPr/>
        </p:nvSpPr>
        <p:spPr>
          <a:xfrm>
            <a:off x="467711" y="1167754"/>
            <a:ext cx="20981044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37"/>
              </a:lnSpc>
            </a:pPr>
            <a:r>
              <a:rPr lang="en-US" sz="9000" b="1" kern="1100" spc="-240" dirty="0">
                <a:latin typeface="Clarendon BT" panose="02040804050505030204" pitchFamily="18" charset="0"/>
              </a:rPr>
              <a:t>Keep Your </a:t>
            </a:r>
            <a:r>
              <a:rPr lang="en-US" sz="9000" b="1" kern="1100" spc="-240" dirty="0" smtClean="0">
                <a:latin typeface="Clarendon BT" panose="02040804050505030204" pitchFamily="18" charset="0"/>
              </a:rPr>
              <a:t>Distance on </a:t>
            </a:r>
            <a:r>
              <a:rPr lang="en-US" sz="9000" b="1" kern="1100" spc="-240" dirty="0">
                <a:latin typeface="Clarendon BT" panose="02040804050505030204" pitchFamily="18" charset="0"/>
              </a:rPr>
              <a:t>the Beach!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687" y="6250297"/>
            <a:ext cx="3200665" cy="3600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0749" y="11286967"/>
            <a:ext cx="3401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000" dirty="0">
                <a:latin typeface="Clarendon BT" panose="02040804050505030204" pitchFamily="18" charset="0"/>
              </a:rPr>
              <a:t>Please: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81" t="5227" r="40276" b="27744"/>
          <a:stretch/>
        </p:blipFill>
        <p:spPr>
          <a:xfrm>
            <a:off x="6185966" y="3362630"/>
            <a:ext cx="9582458" cy="8402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561" t="51613" r="49257" b="22698"/>
          <a:stretch/>
        </p:blipFill>
        <p:spPr>
          <a:xfrm rot="2468752">
            <a:off x="7049801" y="4989418"/>
            <a:ext cx="775937" cy="1484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7228" t="9656" r="51294" b="63371"/>
          <a:stretch/>
        </p:blipFill>
        <p:spPr>
          <a:xfrm rot="2991343">
            <a:off x="7255532" y="6030884"/>
            <a:ext cx="970844" cy="15613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729">
            <a:off x="12315322" y="8306339"/>
            <a:ext cx="2767569" cy="244982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8401339" y="6959371"/>
            <a:ext cx="1379801" cy="1145249"/>
          </a:xfrm>
          <a:prstGeom prst="straightConnector1">
            <a:avLst/>
          </a:prstGeom>
          <a:ln w="19050">
            <a:solidFill>
              <a:srgbClr val="E754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001414" y="3183851"/>
            <a:ext cx="9942440" cy="8775284"/>
          </a:xfrm>
          <a:prstGeom prst="rect">
            <a:avLst/>
          </a:prstGeom>
          <a:noFill/>
          <a:ln w="44450">
            <a:solidFill>
              <a:srgbClr val="6DC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4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51290" y="7842214"/>
            <a:ext cx="2928263" cy="31035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67148" t="27161" r="18828" b="59566"/>
          <a:stretch/>
        </p:blipFill>
        <p:spPr>
          <a:xfrm rot="20285533">
            <a:off x="11693424" y="10304424"/>
            <a:ext cx="1614781" cy="837319"/>
          </a:xfrm>
          <a:prstGeom prst="rect">
            <a:avLst/>
          </a:prstGeom>
        </p:spPr>
      </p:pic>
      <p:sp>
        <p:nvSpPr>
          <p:cNvPr id="129" name="Oval 128"/>
          <p:cNvSpPr/>
          <p:nvPr/>
        </p:nvSpPr>
        <p:spPr>
          <a:xfrm>
            <a:off x="8814862" y="7269313"/>
            <a:ext cx="541773" cy="5207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4"/>
          </a:p>
        </p:txBody>
      </p:sp>
      <p:sp>
        <p:nvSpPr>
          <p:cNvPr id="130" name="TextBox 129"/>
          <p:cNvSpPr txBox="1"/>
          <p:nvPr/>
        </p:nvSpPr>
        <p:spPr>
          <a:xfrm>
            <a:off x="8826337" y="7192844"/>
            <a:ext cx="687933" cy="82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4" dirty="0">
                <a:solidFill>
                  <a:srgbClr val="FF0000"/>
                </a:solidFill>
              </a:rPr>
              <a:t>6’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498218" y="6201586"/>
            <a:ext cx="5672510" cy="507672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9140000">
            <a:off x="6479392" y="8984531"/>
            <a:ext cx="7665292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020000">
            <a:off x="9195181" y="7501265"/>
            <a:ext cx="3554730" cy="61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6" b="1" dirty="0">
                <a:solidFill>
                  <a:schemeClr val="bg1"/>
                </a:solidFill>
              </a:rPr>
              <a:t> </a:t>
            </a:r>
            <a:r>
              <a:rPr lang="en-US" sz="2618" b="1" dirty="0">
                <a:solidFill>
                  <a:schemeClr val="bg1">
                    <a:lumMod val="75000"/>
                  </a:schemeClr>
                </a:solidFill>
              </a:rPr>
              <a:t>3 foot Walkway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/>
          <a:srcRect l="89174"/>
          <a:stretch/>
        </p:blipFill>
        <p:spPr>
          <a:xfrm>
            <a:off x="14523309" y="8565174"/>
            <a:ext cx="564472" cy="187877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623974" y="8850000"/>
            <a:ext cx="3554730" cy="198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55"/>
              </a:lnSpc>
            </a:pPr>
            <a:r>
              <a:rPr lang="en-US" sz="2946" b="1" dirty="0">
                <a:solidFill>
                  <a:schemeClr val="bg1"/>
                </a:solidFill>
              </a:rPr>
              <a:t> </a:t>
            </a:r>
            <a:r>
              <a:rPr lang="en-US" sz="4582" b="1" dirty="0">
                <a:solidFill>
                  <a:schemeClr val="bg1"/>
                </a:solidFill>
              </a:rPr>
              <a:t>15 feet </a:t>
            </a:r>
          </a:p>
          <a:p>
            <a:pPr algn="ctr">
              <a:lnSpc>
                <a:spcPts val="4255"/>
              </a:lnSpc>
            </a:pPr>
            <a:r>
              <a:rPr lang="en-US" sz="4582" b="1" dirty="0">
                <a:solidFill>
                  <a:schemeClr val="bg1"/>
                </a:solidFill>
              </a:rPr>
              <a:t>between </a:t>
            </a:r>
          </a:p>
          <a:p>
            <a:pPr algn="ctr">
              <a:lnSpc>
                <a:spcPts val="4255"/>
              </a:lnSpc>
            </a:pPr>
            <a:r>
              <a:rPr lang="en-US" sz="4582" b="1" dirty="0">
                <a:solidFill>
                  <a:schemeClr val="bg1"/>
                </a:solidFill>
              </a:rPr>
              <a:t>blankets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rot="21540000">
            <a:off x="10779616" y="8622348"/>
            <a:ext cx="1379801" cy="1145249"/>
          </a:xfrm>
          <a:prstGeom prst="straightConnector1">
            <a:avLst/>
          </a:prstGeom>
          <a:ln w="19050">
            <a:solidFill>
              <a:srgbClr val="E754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11246301" y="8972621"/>
            <a:ext cx="541773" cy="5207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4"/>
          </a:p>
        </p:txBody>
      </p:sp>
      <p:sp>
        <p:nvSpPr>
          <p:cNvPr id="133" name="TextBox 132"/>
          <p:cNvSpPr txBox="1"/>
          <p:nvPr/>
        </p:nvSpPr>
        <p:spPr>
          <a:xfrm>
            <a:off x="11234859" y="8876864"/>
            <a:ext cx="687933" cy="82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4" dirty="0">
                <a:solidFill>
                  <a:srgbClr val="FF0000"/>
                </a:solidFill>
              </a:rPr>
              <a:t>6’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9527918" y="10715673"/>
            <a:ext cx="770679" cy="60580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300000" flipV="1">
            <a:off x="10291167" y="11077231"/>
            <a:ext cx="205792" cy="25816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H="1" flipV="1">
            <a:off x="6759032" y="8405928"/>
            <a:ext cx="527483" cy="4771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40000" flipH="1">
            <a:off x="6788055" y="8203115"/>
            <a:ext cx="200992" cy="24297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9421" y="12495108"/>
            <a:ext cx="18193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199"/>
              </a:lnSpc>
            </a:pPr>
            <a:r>
              <a:rPr lang="en-US" sz="5400" spc="-164" dirty="0">
                <a:latin typeface="Clarendon BT" panose="02040804050505030204" pitchFamily="18" charset="0"/>
              </a:rPr>
              <a:t>* Groups of 5 people maximum (immediate family only)</a:t>
            </a:r>
          </a:p>
          <a:p>
            <a:pPr>
              <a:lnSpc>
                <a:spcPts val="7199"/>
              </a:lnSpc>
            </a:pPr>
            <a:r>
              <a:rPr lang="en-US" sz="5400" dirty="0">
                <a:latin typeface="Clarendon BT" panose="02040804050505030204" pitchFamily="18" charset="0"/>
              </a:rPr>
              <a:t>* Masks recommended when moving about</a:t>
            </a:r>
          </a:p>
          <a:p>
            <a:pPr>
              <a:lnSpc>
                <a:spcPts val="7199"/>
              </a:lnSpc>
            </a:pPr>
            <a:r>
              <a:rPr lang="en-US" sz="5400" kern="1100" spc="-164" dirty="0">
                <a:latin typeface="Clarendon BT" panose="02040804050505030204" pitchFamily="18" charset="0"/>
              </a:rPr>
              <a:t>* Keep social distance of 15 feet between blankets &amp; chairs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2207" y="867618"/>
            <a:ext cx="20027462" cy="14803306"/>
          </a:xfrm>
          <a:prstGeom prst="roundRect">
            <a:avLst>
              <a:gd name="adj" fmla="val 6111"/>
            </a:avLst>
          </a:prstGeom>
          <a:noFill/>
          <a:ln w="50800">
            <a:solidFill>
              <a:srgbClr val="60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4" dirty="0"/>
          </a:p>
        </p:txBody>
      </p:sp>
      <p:sp>
        <p:nvSpPr>
          <p:cNvPr id="32" name="Rectangle 31"/>
          <p:cNvSpPr/>
          <p:nvPr/>
        </p:nvSpPr>
        <p:spPr>
          <a:xfrm>
            <a:off x="5732061" y="2909881"/>
            <a:ext cx="10495128" cy="9294777"/>
          </a:xfrm>
          <a:prstGeom prst="rect">
            <a:avLst/>
          </a:prstGeom>
          <a:noFill/>
          <a:ln w="44450">
            <a:solidFill>
              <a:srgbClr val="6DC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4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51" y="6234645"/>
            <a:ext cx="2739198" cy="27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50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Clarendon BT</vt:lpstr>
      <vt:lpstr>Office Theme</vt:lpstr>
      <vt:lpstr>PowerPoint Presentation</vt:lpstr>
    </vt:vector>
  </TitlesOfParts>
  <Company>Connecticut 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Levere</dc:creator>
  <cp:lastModifiedBy>Levere, Alan</cp:lastModifiedBy>
  <cp:revision>116</cp:revision>
  <dcterms:created xsi:type="dcterms:W3CDTF">2020-04-02T14:40:25Z</dcterms:created>
  <dcterms:modified xsi:type="dcterms:W3CDTF">2020-05-18T20:38:14Z</dcterms:modified>
</cp:coreProperties>
</file>