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</p:sldIdLst>
  <p:sldSz cx="109728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481"/>
    <a:srgbClr val="6DC5CB"/>
    <a:srgbClr val="60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27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3671"/>
            <a:ext cx="9326880" cy="57302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644891"/>
            <a:ext cx="8229600" cy="3973829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876300"/>
            <a:ext cx="2366010" cy="139484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876300"/>
            <a:ext cx="6960870" cy="139484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6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4103375"/>
            <a:ext cx="9464040" cy="684656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11014715"/>
            <a:ext cx="9464040" cy="36004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4381500"/>
            <a:ext cx="466344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4381500"/>
            <a:ext cx="4663440" cy="104432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9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876304"/>
            <a:ext cx="9464040" cy="31813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4034791"/>
            <a:ext cx="4642008" cy="197738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6012180"/>
            <a:ext cx="4642008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4034791"/>
            <a:ext cx="4664869" cy="197738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6012180"/>
            <a:ext cx="4664869" cy="884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0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9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2369824"/>
            <a:ext cx="5554980" cy="1169670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4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1097280"/>
            <a:ext cx="3539014" cy="384048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2369824"/>
            <a:ext cx="5554980" cy="1169670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4937760"/>
            <a:ext cx="3539014" cy="9147811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2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876304"/>
            <a:ext cx="946404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4381500"/>
            <a:ext cx="946404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5255244"/>
            <a:ext cx="24688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5255244"/>
            <a:ext cx="370332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5255244"/>
            <a:ext cx="246888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7220" y="567559"/>
            <a:ext cx="9910247" cy="15355613"/>
          </a:xfrm>
          <a:prstGeom prst="roundRect">
            <a:avLst>
              <a:gd name="adj" fmla="val 6111"/>
            </a:avLst>
          </a:prstGeom>
          <a:noFill/>
          <a:ln w="50800">
            <a:solidFill>
              <a:srgbClr val="60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58" dirty="0"/>
          </a:p>
        </p:txBody>
      </p:sp>
      <p:sp>
        <p:nvSpPr>
          <p:cNvPr id="7" name="TextBox 6"/>
          <p:cNvSpPr txBox="1"/>
          <p:nvPr/>
        </p:nvSpPr>
        <p:spPr>
          <a:xfrm>
            <a:off x="295730" y="1052059"/>
            <a:ext cx="1039329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177"/>
              </a:lnSpc>
            </a:pPr>
            <a:r>
              <a:rPr lang="en-US" sz="7800" b="1" spc="-250" dirty="0">
                <a:latin typeface="Clarendon BT" panose="02040804050505030204" pitchFamily="18" charset="0"/>
              </a:rPr>
              <a:t>Keep</a:t>
            </a:r>
            <a:r>
              <a:rPr lang="en-US" sz="6500" b="1" spc="-250" dirty="0">
                <a:latin typeface="Clarendon BT" panose="02040804050505030204" pitchFamily="18" charset="0"/>
              </a:rPr>
              <a:t> </a:t>
            </a:r>
            <a:r>
              <a:rPr lang="en-US" sz="7800" b="1" spc="-250" dirty="0">
                <a:latin typeface="Clarendon BT" panose="02040804050505030204" pitchFamily="18" charset="0"/>
              </a:rPr>
              <a:t>Your</a:t>
            </a:r>
            <a:r>
              <a:rPr lang="en-US" sz="6500" b="1" spc="-250" dirty="0">
                <a:latin typeface="Clarendon BT" panose="02040804050505030204" pitchFamily="18" charset="0"/>
              </a:rPr>
              <a:t> </a:t>
            </a:r>
            <a:r>
              <a:rPr lang="en-US" sz="7800" b="1" spc="-250" dirty="0">
                <a:latin typeface="Clarendon BT" panose="02040804050505030204" pitchFamily="18" charset="0"/>
              </a:rPr>
              <a:t>Distance</a:t>
            </a:r>
            <a:r>
              <a:rPr lang="en-US" sz="7800" b="1" spc="-190" dirty="0">
                <a:latin typeface="Clarendon BT" panose="02040804050505030204" pitchFamily="18" charset="0"/>
              </a:rPr>
              <a:t> </a:t>
            </a:r>
          </a:p>
          <a:p>
            <a:pPr algn="ctr">
              <a:lnSpc>
                <a:spcPts val="9177"/>
              </a:lnSpc>
            </a:pPr>
            <a:r>
              <a:rPr lang="en-US" sz="7800" b="1" dirty="0">
                <a:latin typeface="Clarendon BT" panose="02040804050505030204" pitchFamily="18" charset="0"/>
              </a:rPr>
              <a:t>on the Beach!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540" y="12031977"/>
            <a:ext cx="2934810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11"/>
              </a:lnSpc>
            </a:pPr>
            <a:r>
              <a:rPr lang="en-US" sz="4659" dirty="0">
                <a:latin typeface="Clarendon BT" panose="02040804050505030204" pitchFamily="18" charset="0"/>
              </a:rPr>
              <a:t>Please: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17" y="11655996"/>
            <a:ext cx="1552962" cy="1747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81" t="5227" r="40276" b="27744"/>
          <a:stretch/>
        </p:blipFill>
        <p:spPr>
          <a:xfrm>
            <a:off x="1436813" y="4129754"/>
            <a:ext cx="8118852" cy="7055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561" t="51613" r="49257" b="22698"/>
          <a:stretch/>
        </p:blipFill>
        <p:spPr>
          <a:xfrm rot="2468752">
            <a:off x="2168707" y="5495800"/>
            <a:ext cx="657422" cy="1246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7228" t="9656" r="51294" b="63371"/>
          <a:stretch/>
        </p:blipFill>
        <p:spPr>
          <a:xfrm rot="2991343">
            <a:off x="2346677" y="6364451"/>
            <a:ext cx="815237" cy="13228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729">
            <a:off x="6629983" y="8281084"/>
            <a:ext cx="2344857" cy="205716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313814" y="7150007"/>
            <a:ext cx="1169053" cy="961688"/>
          </a:xfrm>
          <a:prstGeom prst="straightConnector1">
            <a:avLst/>
          </a:prstGeom>
          <a:ln w="19050">
            <a:solidFill>
              <a:srgbClr val="E754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280449" y="3979630"/>
            <a:ext cx="8423852" cy="7368778"/>
          </a:xfrm>
          <a:prstGeom prst="rect">
            <a:avLst/>
          </a:prstGeom>
          <a:noFill/>
          <a:ln w="44450">
            <a:solidFill>
              <a:srgbClr val="6DC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1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100" y="7891348"/>
            <a:ext cx="2481006" cy="26061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67148" t="27161" r="18828" b="59566"/>
          <a:stretch/>
        </p:blipFill>
        <p:spPr>
          <a:xfrm rot="20285533">
            <a:off x="6103073" y="9958915"/>
            <a:ext cx="1368142" cy="703113"/>
          </a:xfrm>
          <a:prstGeom prst="rect">
            <a:avLst/>
          </a:prstGeom>
        </p:spPr>
      </p:pic>
      <p:sp>
        <p:nvSpPr>
          <p:cNvPr id="129" name="Oval 128"/>
          <p:cNvSpPr/>
          <p:nvPr/>
        </p:nvSpPr>
        <p:spPr>
          <a:xfrm>
            <a:off x="3664176" y="7410273"/>
            <a:ext cx="459024" cy="4372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1"/>
          </a:p>
        </p:txBody>
      </p:sp>
      <p:sp>
        <p:nvSpPr>
          <p:cNvPr id="130" name="TextBox 129"/>
          <p:cNvSpPr txBox="1"/>
          <p:nvPr/>
        </p:nvSpPr>
        <p:spPr>
          <a:xfrm>
            <a:off x="3717362" y="7382923"/>
            <a:ext cx="582859" cy="53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1" dirty="0">
                <a:solidFill>
                  <a:srgbClr val="FF0000"/>
                </a:solidFill>
              </a:rPr>
              <a:t>6’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701373" y="6513681"/>
            <a:ext cx="4806102" cy="426302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9140000">
            <a:off x="1685421" y="8850575"/>
            <a:ext cx="649451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020000">
            <a:off x="3986406" y="7598103"/>
            <a:ext cx="3011788" cy="53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1" b="1" dirty="0">
                <a:solidFill>
                  <a:schemeClr val="bg1"/>
                </a:solidFill>
              </a:rPr>
              <a:t> </a:t>
            </a:r>
            <a:r>
              <a:rPr lang="en-US" sz="2259" b="1" dirty="0">
                <a:solidFill>
                  <a:schemeClr val="bg1">
                    <a:lumMod val="75000"/>
                  </a:schemeClr>
                </a:solidFill>
              </a:rPr>
              <a:t>3 foot Walkway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/>
          <a:srcRect l="89174"/>
          <a:stretch/>
        </p:blipFill>
        <p:spPr>
          <a:xfrm>
            <a:off x="8500726" y="8498432"/>
            <a:ext cx="478256" cy="157764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807921" y="8737606"/>
            <a:ext cx="3011788" cy="167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2541" b="1" dirty="0">
                <a:solidFill>
                  <a:schemeClr val="bg1"/>
                </a:solidFill>
              </a:rPr>
              <a:t> </a:t>
            </a:r>
            <a:r>
              <a:rPr lang="en-US" sz="3953" b="1" dirty="0">
                <a:solidFill>
                  <a:schemeClr val="bg1"/>
                </a:solidFill>
              </a:rPr>
              <a:t>15 feet </a:t>
            </a:r>
          </a:p>
          <a:p>
            <a:pPr algn="ctr">
              <a:lnSpc>
                <a:spcPts val="3671"/>
              </a:lnSpc>
            </a:pPr>
            <a:r>
              <a:rPr lang="en-US" sz="3953" b="1" dirty="0">
                <a:solidFill>
                  <a:schemeClr val="bg1"/>
                </a:solidFill>
              </a:rPr>
              <a:t>between </a:t>
            </a:r>
          </a:p>
          <a:p>
            <a:pPr algn="ctr">
              <a:lnSpc>
                <a:spcPts val="3671"/>
              </a:lnSpc>
            </a:pPr>
            <a:r>
              <a:rPr lang="en-US" sz="3953" b="1" dirty="0">
                <a:solidFill>
                  <a:schemeClr val="bg1"/>
                </a:solidFill>
              </a:rPr>
              <a:t>blankets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rot="21540000">
            <a:off x="5328838" y="8546442"/>
            <a:ext cx="1169053" cy="961688"/>
          </a:xfrm>
          <a:prstGeom prst="straightConnector1">
            <a:avLst/>
          </a:prstGeom>
          <a:ln w="19050">
            <a:solidFill>
              <a:srgbClr val="E754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5724242" y="8840574"/>
            <a:ext cx="459024" cy="4372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1"/>
          </a:p>
        </p:txBody>
      </p:sp>
      <p:sp>
        <p:nvSpPr>
          <p:cNvPr id="133" name="TextBox 132"/>
          <p:cNvSpPr txBox="1"/>
          <p:nvPr/>
        </p:nvSpPr>
        <p:spPr>
          <a:xfrm>
            <a:off x="5769574" y="8819949"/>
            <a:ext cx="582859" cy="53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1" dirty="0">
                <a:solidFill>
                  <a:srgbClr val="FF0000"/>
                </a:solidFill>
              </a:rPr>
              <a:t>6’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268322" y="10304249"/>
            <a:ext cx="652967" cy="5087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300000" flipV="1">
            <a:off x="4914994" y="10607855"/>
            <a:ext cx="174359" cy="21678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H="1" flipV="1">
            <a:off x="1922350" y="8364710"/>
            <a:ext cx="446917" cy="40066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40000" flipH="1">
            <a:off x="1946940" y="8194404"/>
            <a:ext cx="170293" cy="20402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6501" y="13034851"/>
            <a:ext cx="992470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211"/>
              </a:lnSpc>
            </a:pPr>
            <a:r>
              <a:rPr lang="en-US" sz="3000" spc="-141" dirty="0">
                <a:latin typeface="Clarendon BT" panose="02040804050505030204" pitchFamily="18" charset="0"/>
              </a:rPr>
              <a:t>* Groups of 5 people maximum (immediate family only)</a:t>
            </a:r>
          </a:p>
          <a:p>
            <a:pPr>
              <a:lnSpc>
                <a:spcPts val="6211"/>
              </a:lnSpc>
            </a:pPr>
            <a:r>
              <a:rPr lang="en-US" sz="3000" dirty="0">
                <a:latin typeface="Clarendon BT" panose="02040804050505030204" pitchFamily="18" charset="0"/>
              </a:rPr>
              <a:t>* Masks recommended when moving about</a:t>
            </a:r>
          </a:p>
          <a:p>
            <a:pPr>
              <a:lnSpc>
                <a:spcPts val="6211"/>
              </a:lnSpc>
            </a:pPr>
            <a:r>
              <a:rPr lang="en-US" sz="3000" kern="1100" spc="-141" dirty="0">
                <a:latin typeface="Clarendon BT" panose="02040804050505030204" pitchFamily="18" charset="0"/>
              </a:rPr>
              <a:t>* Keep social distance of 15 feet between blankets &amp; chairs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55232" y="325705"/>
            <a:ext cx="10496851" cy="15849715"/>
          </a:xfrm>
          <a:prstGeom prst="roundRect">
            <a:avLst>
              <a:gd name="adj" fmla="val 6111"/>
            </a:avLst>
          </a:prstGeom>
          <a:noFill/>
          <a:ln w="50800">
            <a:solidFill>
              <a:srgbClr val="60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58" dirty="0"/>
          </a:p>
        </p:txBody>
      </p:sp>
    </p:spTree>
    <p:extLst>
      <p:ext uri="{BB962C8B-B14F-4D97-AF65-F5344CB8AC3E}">
        <p14:creationId xmlns:p14="http://schemas.microsoft.com/office/powerpoint/2010/main" val="1102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50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Clarendon BT</vt:lpstr>
      <vt:lpstr>Office Theme</vt:lpstr>
      <vt:lpstr>PowerPoint Presentation</vt:lpstr>
    </vt:vector>
  </TitlesOfParts>
  <Company>Connecticut 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Levere</dc:creator>
  <cp:lastModifiedBy>Levere, Alan</cp:lastModifiedBy>
  <cp:revision>113</cp:revision>
  <dcterms:created xsi:type="dcterms:W3CDTF">2020-04-02T14:40:25Z</dcterms:created>
  <dcterms:modified xsi:type="dcterms:W3CDTF">2020-05-18T20:54:56Z</dcterms:modified>
</cp:coreProperties>
</file>