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0" r:id="rId3"/>
    <p:sldId id="263" r:id="rId4"/>
    <p:sldId id="269" r:id="rId5"/>
    <p:sldId id="258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CE0A9-7C2B-4C95-8FB5-F4D381B24127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B20AB2-8A52-4127-9A77-935A147ED23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600" dirty="0"/>
            <a:t>Regional Emergency Planning Team (CEOs) </a:t>
          </a:r>
        </a:p>
        <a:p>
          <a:r>
            <a:rPr lang="en-US" sz="1600" dirty="0"/>
            <a:t>Regional Emergency Planning Team Steering Committee</a:t>
          </a:r>
        </a:p>
      </dgm:t>
    </dgm:pt>
    <dgm:pt modelId="{D939B823-3780-4279-8FB9-F45A6D2C1236}" type="parTrans" cxnId="{AE0D6531-F794-4029-A31B-D8965FC0E17D}">
      <dgm:prSet/>
      <dgm:spPr/>
      <dgm:t>
        <a:bodyPr/>
        <a:lstStyle/>
        <a:p>
          <a:endParaRPr lang="en-US"/>
        </a:p>
      </dgm:t>
    </dgm:pt>
    <dgm:pt modelId="{42DBBC03-7FDB-42B9-B20A-E316B9B006BA}" type="sibTrans" cxnId="{AE0D6531-F794-4029-A31B-D8965FC0E17D}">
      <dgm:prSet/>
      <dgm:spPr/>
      <dgm:t>
        <a:bodyPr/>
        <a:lstStyle/>
        <a:p>
          <a:endParaRPr lang="en-US"/>
        </a:p>
      </dgm:t>
    </dgm:pt>
    <dgm:pt modelId="{1B8FF99B-1013-4208-A478-9E2DF56FFFFD}" type="asst">
      <dgm:prSet/>
      <dgm:spPr/>
      <dgm:t>
        <a:bodyPr/>
        <a:lstStyle/>
        <a:p>
          <a:r>
            <a:rPr lang="en-US" dirty="0"/>
            <a:t>DEMHS Regional Coordinator</a:t>
          </a:r>
        </a:p>
      </dgm:t>
    </dgm:pt>
    <dgm:pt modelId="{4FD64455-77A4-4CF5-9726-55BEA68D6BE2}" type="parTrans" cxnId="{281CCD0C-69DB-44E0-AA4D-EF1F6344F85E}">
      <dgm:prSet/>
      <dgm:spPr/>
      <dgm:t>
        <a:bodyPr/>
        <a:lstStyle/>
        <a:p>
          <a:endParaRPr lang="en-US"/>
        </a:p>
      </dgm:t>
    </dgm:pt>
    <dgm:pt modelId="{D0E187EC-FF07-494A-B311-29B0DB1DCA49}" type="sibTrans" cxnId="{281CCD0C-69DB-44E0-AA4D-EF1F6344F85E}">
      <dgm:prSet/>
      <dgm:spPr/>
      <dgm:t>
        <a:bodyPr/>
        <a:lstStyle/>
        <a:p>
          <a:endParaRPr lang="en-US"/>
        </a:p>
      </dgm:t>
    </dgm:pt>
    <dgm:pt modelId="{AE015DA5-D519-43C5-B266-74AA6573B3AF}">
      <dgm:prSet/>
      <dgm:spPr/>
      <dgm:t>
        <a:bodyPr/>
        <a:lstStyle/>
        <a:p>
          <a:r>
            <a:rPr lang="en-US" dirty="0"/>
            <a:t>RESF-4 Firefighting Working Group</a:t>
          </a:r>
        </a:p>
      </dgm:t>
    </dgm:pt>
    <dgm:pt modelId="{5D35D67D-4F7E-4EC0-90B5-E30BD24498BE}" type="parTrans" cxnId="{6830A6B5-E55A-4B38-8009-7357604B9988}">
      <dgm:prSet/>
      <dgm:spPr/>
      <dgm:t>
        <a:bodyPr/>
        <a:lstStyle/>
        <a:p>
          <a:endParaRPr lang="en-US"/>
        </a:p>
      </dgm:t>
    </dgm:pt>
    <dgm:pt modelId="{3C5E6C9C-0BB7-4F4A-85CD-09361135DC41}" type="sibTrans" cxnId="{6830A6B5-E55A-4B38-8009-7357604B9988}">
      <dgm:prSet/>
      <dgm:spPr/>
      <dgm:t>
        <a:bodyPr/>
        <a:lstStyle/>
        <a:p>
          <a:endParaRPr lang="en-US"/>
        </a:p>
      </dgm:t>
    </dgm:pt>
    <dgm:pt modelId="{965795B8-18DE-428A-98FC-69B21437D564}">
      <dgm:prSet/>
      <dgm:spPr/>
      <dgm:t>
        <a:bodyPr/>
        <a:lstStyle/>
        <a:p>
          <a:r>
            <a:rPr lang="en-US" dirty="0"/>
            <a:t>RESF-5 Emergency Management Working Group</a:t>
          </a:r>
        </a:p>
      </dgm:t>
    </dgm:pt>
    <dgm:pt modelId="{94142E72-76C5-4D8D-9EE3-A1AB8131D471}" type="parTrans" cxnId="{B3FE3FD8-507E-4281-A669-4C557A8874EC}">
      <dgm:prSet/>
      <dgm:spPr/>
      <dgm:t>
        <a:bodyPr/>
        <a:lstStyle/>
        <a:p>
          <a:endParaRPr lang="en-US"/>
        </a:p>
      </dgm:t>
    </dgm:pt>
    <dgm:pt modelId="{44BBB326-1F5F-4987-92A9-FF62B432CBC1}" type="sibTrans" cxnId="{B3FE3FD8-507E-4281-A669-4C557A8874EC}">
      <dgm:prSet/>
      <dgm:spPr/>
      <dgm:t>
        <a:bodyPr/>
        <a:lstStyle/>
        <a:p>
          <a:endParaRPr lang="en-US"/>
        </a:p>
      </dgm:t>
    </dgm:pt>
    <dgm:pt modelId="{F7743716-8BC1-4379-A6AE-CB65F1897A8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RESF-6 Mass Care Working Group</a:t>
          </a:r>
        </a:p>
      </dgm:t>
    </dgm:pt>
    <dgm:pt modelId="{34C8C1C2-49B7-4F5C-8FDA-FCD6588B97C3}" type="parTrans" cxnId="{2A97C9E9-45F3-46AF-8D02-ABABB0B8C5AA}">
      <dgm:prSet/>
      <dgm:spPr/>
      <dgm:t>
        <a:bodyPr/>
        <a:lstStyle/>
        <a:p>
          <a:endParaRPr lang="en-US"/>
        </a:p>
      </dgm:t>
    </dgm:pt>
    <dgm:pt modelId="{E3175179-BC8C-427C-B440-04962E4D200B}" type="sibTrans" cxnId="{2A97C9E9-45F3-46AF-8D02-ABABB0B8C5AA}">
      <dgm:prSet/>
      <dgm:spPr/>
      <dgm:t>
        <a:bodyPr/>
        <a:lstStyle/>
        <a:p>
          <a:endParaRPr lang="en-US"/>
        </a:p>
      </dgm:t>
    </dgm:pt>
    <dgm:pt modelId="{1C3FA483-A098-4257-B1BD-525A8D292176}">
      <dgm:prSet/>
      <dgm:spPr/>
      <dgm:t>
        <a:bodyPr/>
        <a:lstStyle/>
        <a:p>
          <a:r>
            <a:rPr lang="en-US" dirty="0"/>
            <a:t>RESF-8 Public Health &amp; Medical Working Group</a:t>
          </a:r>
        </a:p>
      </dgm:t>
    </dgm:pt>
    <dgm:pt modelId="{77310FB0-1499-4BDC-9864-029BD8C8FA76}" type="parTrans" cxnId="{56CAE1BF-CF59-4682-8A24-93F082EAB1C6}">
      <dgm:prSet/>
      <dgm:spPr/>
      <dgm:t>
        <a:bodyPr/>
        <a:lstStyle/>
        <a:p>
          <a:endParaRPr lang="en-US"/>
        </a:p>
      </dgm:t>
    </dgm:pt>
    <dgm:pt modelId="{405314D8-B248-463F-BE72-1D45C9AF386C}" type="sibTrans" cxnId="{56CAE1BF-CF59-4682-8A24-93F082EAB1C6}">
      <dgm:prSet/>
      <dgm:spPr/>
      <dgm:t>
        <a:bodyPr/>
        <a:lstStyle/>
        <a:p>
          <a:endParaRPr lang="en-US"/>
        </a:p>
      </dgm:t>
    </dgm:pt>
    <dgm:pt modelId="{79F227FA-4A13-4A6B-B8B2-7D914D5DE990}">
      <dgm:prSet/>
      <dgm:spPr/>
      <dgm:t>
        <a:bodyPr/>
        <a:lstStyle/>
        <a:p>
          <a:r>
            <a:rPr lang="en-US" dirty="0"/>
            <a:t>RESF-13 Law Enforcement Working Group</a:t>
          </a:r>
        </a:p>
      </dgm:t>
    </dgm:pt>
    <dgm:pt modelId="{AE934E10-3B28-4EFC-A56D-E8BDB5081221}" type="parTrans" cxnId="{02241FE1-090F-46B0-BF17-DA67EBD6A1B7}">
      <dgm:prSet/>
      <dgm:spPr/>
      <dgm:t>
        <a:bodyPr/>
        <a:lstStyle/>
        <a:p>
          <a:endParaRPr lang="en-US"/>
        </a:p>
      </dgm:t>
    </dgm:pt>
    <dgm:pt modelId="{114659EA-3C32-4528-8445-59C9B43974D5}" type="sibTrans" cxnId="{02241FE1-090F-46B0-BF17-DA67EBD6A1B7}">
      <dgm:prSet/>
      <dgm:spPr/>
      <dgm:t>
        <a:bodyPr/>
        <a:lstStyle/>
        <a:p>
          <a:endParaRPr lang="en-US"/>
        </a:p>
      </dgm:t>
    </dgm:pt>
    <dgm:pt modelId="{68E8D5A4-3976-436A-B38C-330476DB5F4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Regional Recovery Steering Committee (RESF-14)</a:t>
          </a:r>
        </a:p>
      </dgm:t>
    </dgm:pt>
    <dgm:pt modelId="{C8A35125-5AB6-4715-B71E-BBC059797845}" type="parTrans" cxnId="{C202E39E-33E3-4DFF-9443-E6693DA5B299}">
      <dgm:prSet/>
      <dgm:spPr/>
      <dgm:t>
        <a:bodyPr/>
        <a:lstStyle/>
        <a:p>
          <a:endParaRPr lang="en-US"/>
        </a:p>
      </dgm:t>
    </dgm:pt>
    <dgm:pt modelId="{0434FD17-5013-49FF-9622-6210893C8716}" type="sibTrans" cxnId="{C202E39E-33E3-4DFF-9443-E6693DA5B299}">
      <dgm:prSet/>
      <dgm:spPr/>
      <dgm:t>
        <a:bodyPr/>
        <a:lstStyle/>
        <a:p>
          <a:endParaRPr lang="en-US"/>
        </a:p>
      </dgm:t>
    </dgm:pt>
    <dgm:pt modelId="{B4B5B415-C0EF-466B-9146-DDE4543A175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State Recovery Steering Committee (ESF-14)</a:t>
          </a:r>
        </a:p>
      </dgm:t>
    </dgm:pt>
    <dgm:pt modelId="{09C2F247-6C3C-4D6F-BF28-4752DA7FECEB}" type="parTrans" cxnId="{BE2F9A57-0BF3-492B-A665-9437E3BD5E77}">
      <dgm:prSet/>
      <dgm:spPr/>
      <dgm:t>
        <a:bodyPr/>
        <a:lstStyle/>
        <a:p>
          <a:endParaRPr lang="en-US"/>
        </a:p>
      </dgm:t>
    </dgm:pt>
    <dgm:pt modelId="{B055E68C-0B96-4492-A535-39C7059B1BEA}" type="sibTrans" cxnId="{BE2F9A57-0BF3-492B-A665-9437E3BD5E77}">
      <dgm:prSet/>
      <dgm:spPr/>
      <dgm:t>
        <a:bodyPr/>
        <a:lstStyle/>
        <a:p>
          <a:endParaRPr lang="en-US"/>
        </a:p>
      </dgm:t>
    </dgm:pt>
    <dgm:pt modelId="{74E68CF8-6D84-4A71-8258-49F11278FE8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Recovery Support Function (RSF) Working Groups</a:t>
          </a:r>
        </a:p>
      </dgm:t>
    </dgm:pt>
    <dgm:pt modelId="{A02425A0-4E47-4C76-99D3-D4025A6C7767}" type="parTrans" cxnId="{F07C5E0E-1D0B-463B-9C61-22684C1F445D}">
      <dgm:prSet/>
      <dgm:spPr/>
      <dgm:t>
        <a:bodyPr/>
        <a:lstStyle/>
        <a:p>
          <a:endParaRPr lang="en-US"/>
        </a:p>
      </dgm:t>
    </dgm:pt>
    <dgm:pt modelId="{452CDF66-E865-49E7-A6F5-247E7031D0A8}" type="sibTrans" cxnId="{F07C5E0E-1D0B-463B-9C61-22684C1F445D}">
      <dgm:prSet/>
      <dgm:spPr/>
      <dgm:t>
        <a:bodyPr/>
        <a:lstStyle/>
        <a:p>
          <a:endParaRPr lang="en-US"/>
        </a:p>
      </dgm:t>
    </dgm:pt>
    <dgm:pt modelId="{2A73E681-3564-4037-B8A3-D4B7418C3A3F}" type="pres">
      <dgm:prSet presAssocID="{2FFCE0A9-7C2B-4C95-8FB5-F4D381B241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B79593-012C-4D1F-ADC0-22FED8E4BBB3}" type="pres">
      <dgm:prSet presAssocID="{5FB20AB2-8A52-4127-9A77-935A147ED230}" presName="hierRoot1" presStyleCnt="0">
        <dgm:presLayoutVars>
          <dgm:hierBranch/>
        </dgm:presLayoutVars>
      </dgm:prSet>
      <dgm:spPr/>
    </dgm:pt>
    <dgm:pt modelId="{A565BC1C-6C5E-4BF1-A003-540EAE357351}" type="pres">
      <dgm:prSet presAssocID="{5FB20AB2-8A52-4127-9A77-935A147ED230}" presName="rootComposite1" presStyleCnt="0"/>
      <dgm:spPr/>
    </dgm:pt>
    <dgm:pt modelId="{7F8D1E26-2DBE-46C6-B294-96A84A14EFAC}" type="pres">
      <dgm:prSet presAssocID="{5FB20AB2-8A52-4127-9A77-935A147ED230}" presName="rootText1" presStyleLbl="node0" presStyleIdx="0" presStyleCnt="2" custScaleX="384820" custScaleY="129469" custLinFactNeighborX="-441" custLinFactNeighborY="-2430">
        <dgm:presLayoutVars>
          <dgm:chPref val="3"/>
        </dgm:presLayoutVars>
      </dgm:prSet>
      <dgm:spPr/>
    </dgm:pt>
    <dgm:pt modelId="{143345AD-0DB8-445C-9184-07F6A49D82A9}" type="pres">
      <dgm:prSet presAssocID="{5FB20AB2-8A52-4127-9A77-935A147ED230}" presName="rootConnector1" presStyleLbl="node1" presStyleIdx="0" presStyleCnt="0"/>
      <dgm:spPr/>
    </dgm:pt>
    <dgm:pt modelId="{1805B901-9A73-4D09-9681-C91307B1FC76}" type="pres">
      <dgm:prSet presAssocID="{5FB20AB2-8A52-4127-9A77-935A147ED230}" presName="hierChild2" presStyleCnt="0"/>
      <dgm:spPr/>
    </dgm:pt>
    <dgm:pt modelId="{F68F523B-3FB8-44F7-9D1F-AE2FA0B3A193}" type="pres">
      <dgm:prSet presAssocID="{5D35D67D-4F7E-4EC0-90B5-E30BD24498BE}" presName="Name35" presStyleLbl="parChTrans1D2" presStyleIdx="0" presStyleCnt="7"/>
      <dgm:spPr/>
    </dgm:pt>
    <dgm:pt modelId="{9FACA5C7-2BE8-43A7-B3B0-985D7FD606F3}" type="pres">
      <dgm:prSet presAssocID="{AE015DA5-D519-43C5-B266-74AA6573B3AF}" presName="hierRoot2" presStyleCnt="0">
        <dgm:presLayoutVars>
          <dgm:hierBranch val="init"/>
        </dgm:presLayoutVars>
      </dgm:prSet>
      <dgm:spPr/>
    </dgm:pt>
    <dgm:pt modelId="{18F660AB-59F1-435F-80EA-A308FF06AC67}" type="pres">
      <dgm:prSet presAssocID="{AE015DA5-D519-43C5-B266-74AA6573B3AF}" presName="rootComposite" presStyleCnt="0"/>
      <dgm:spPr/>
    </dgm:pt>
    <dgm:pt modelId="{6ADCC796-C587-4E65-A05D-67147A94357C}" type="pres">
      <dgm:prSet presAssocID="{AE015DA5-D519-43C5-B266-74AA6573B3AF}" presName="rootText" presStyleLbl="node2" presStyleIdx="0" presStyleCnt="6">
        <dgm:presLayoutVars>
          <dgm:chPref val="3"/>
        </dgm:presLayoutVars>
      </dgm:prSet>
      <dgm:spPr/>
    </dgm:pt>
    <dgm:pt modelId="{F6E91A1C-74BE-48EC-8518-BF54DDA0335C}" type="pres">
      <dgm:prSet presAssocID="{AE015DA5-D519-43C5-B266-74AA6573B3AF}" presName="rootConnector" presStyleLbl="node2" presStyleIdx="0" presStyleCnt="6"/>
      <dgm:spPr/>
    </dgm:pt>
    <dgm:pt modelId="{0BBCEB87-CE8B-4F69-A945-51ADBC75B535}" type="pres">
      <dgm:prSet presAssocID="{AE015DA5-D519-43C5-B266-74AA6573B3AF}" presName="hierChild4" presStyleCnt="0"/>
      <dgm:spPr/>
    </dgm:pt>
    <dgm:pt modelId="{32386330-798D-4DE8-9E90-E2BA22D1EA19}" type="pres">
      <dgm:prSet presAssocID="{AE015DA5-D519-43C5-B266-74AA6573B3AF}" presName="hierChild5" presStyleCnt="0"/>
      <dgm:spPr/>
    </dgm:pt>
    <dgm:pt modelId="{417B5B37-A191-47EF-81C7-487BAB928627}" type="pres">
      <dgm:prSet presAssocID="{94142E72-76C5-4D8D-9EE3-A1AB8131D471}" presName="Name35" presStyleLbl="parChTrans1D2" presStyleIdx="1" presStyleCnt="7"/>
      <dgm:spPr/>
    </dgm:pt>
    <dgm:pt modelId="{654E1F4C-FAEE-42F9-B1F0-05856F21BDD6}" type="pres">
      <dgm:prSet presAssocID="{965795B8-18DE-428A-98FC-69B21437D564}" presName="hierRoot2" presStyleCnt="0">
        <dgm:presLayoutVars>
          <dgm:hierBranch val="init"/>
        </dgm:presLayoutVars>
      </dgm:prSet>
      <dgm:spPr/>
    </dgm:pt>
    <dgm:pt modelId="{13C04271-D002-4676-99D7-87FC12604574}" type="pres">
      <dgm:prSet presAssocID="{965795B8-18DE-428A-98FC-69B21437D564}" presName="rootComposite" presStyleCnt="0"/>
      <dgm:spPr/>
    </dgm:pt>
    <dgm:pt modelId="{D6622337-9693-488C-9B4C-F3E68A8D8F63}" type="pres">
      <dgm:prSet presAssocID="{965795B8-18DE-428A-98FC-69B21437D564}" presName="rootText" presStyleLbl="node2" presStyleIdx="1" presStyleCnt="6" custLinFactNeighborY="-1126">
        <dgm:presLayoutVars>
          <dgm:chPref val="3"/>
        </dgm:presLayoutVars>
      </dgm:prSet>
      <dgm:spPr/>
    </dgm:pt>
    <dgm:pt modelId="{9D2AF428-48A5-4132-BDD4-FD8BBA5ECA04}" type="pres">
      <dgm:prSet presAssocID="{965795B8-18DE-428A-98FC-69B21437D564}" presName="rootConnector" presStyleLbl="node2" presStyleIdx="1" presStyleCnt="6"/>
      <dgm:spPr/>
    </dgm:pt>
    <dgm:pt modelId="{E5F2357A-81F7-4B43-841E-8EF2241D55F1}" type="pres">
      <dgm:prSet presAssocID="{965795B8-18DE-428A-98FC-69B21437D564}" presName="hierChild4" presStyleCnt="0"/>
      <dgm:spPr/>
    </dgm:pt>
    <dgm:pt modelId="{0D7AED4D-AF19-45A2-B4FE-F31DBA5D16B7}" type="pres">
      <dgm:prSet presAssocID="{965795B8-18DE-428A-98FC-69B21437D564}" presName="hierChild5" presStyleCnt="0"/>
      <dgm:spPr/>
    </dgm:pt>
    <dgm:pt modelId="{5BBB895D-6955-45CE-B576-687BCAC07470}" type="pres">
      <dgm:prSet presAssocID="{34C8C1C2-49B7-4F5C-8FDA-FCD6588B97C3}" presName="Name35" presStyleLbl="parChTrans1D2" presStyleIdx="2" presStyleCnt="7"/>
      <dgm:spPr/>
    </dgm:pt>
    <dgm:pt modelId="{1E2C7742-4078-4686-83A8-1A1E4AF02F38}" type="pres">
      <dgm:prSet presAssocID="{F7743716-8BC1-4379-A6AE-CB65F1897A87}" presName="hierRoot2" presStyleCnt="0">
        <dgm:presLayoutVars>
          <dgm:hierBranch val="init"/>
        </dgm:presLayoutVars>
      </dgm:prSet>
      <dgm:spPr/>
    </dgm:pt>
    <dgm:pt modelId="{A0A575C4-4891-40F3-BB44-47A59561333F}" type="pres">
      <dgm:prSet presAssocID="{F7743716-8BC1-4379-A6AE-CB65F1897A87}" presName="rootComposite" presStyleCnt="0"/>
      <dgm:spPr/>
    </dgm:pt>
    <dgm:pt modelId="{13B3D121-453F-4CA6-ADF5-DE225ECCB989}" type="pres">
      <dgm:prSet presAssocID="{F7743716-8BC1-4379-A6AE-CB65F1897A87}" presName="rootText" presStyleLbl="node2" presStyleIdx="2" presStyleCnt="6">
        <dgm:presLayoutVars>
          <dgm:chPref val="3"/>
        </dgm:presLayoutVars>
      </dgm:prSet>
      <dgm:spPr/>
    </dgm:pt>
    <dgm:pt modelId="{4FE8F756-4EA8-4A3D-8775-A4E6E0675449}" type="pres">
      <dgm:prSet presAssocID="{F7743716-8BC1-4379-A6AE-CB65F1897A87}" presName="rootConnector" presStyleLbl="node2" presStyleIdx="2" presStyleCnt="6"/>
      <dgm:spPr/>
    </dgm:pt>
    <dgm:pt modelId="{55706840-7733-4CF0-93C9-6AEDC36465BF}" type="pres">
      <dgm:prSet presAssocID="{F7743716-8BC1-4379-A6AE-CB65F1897A87}" presName="hierChild4" presStyleCnt="0"/>
      <dgm:spPr/>
    </dgm:pt>
    <dgm:pt modelId="{173E318B-46E8-4F73-B5CF-0AA9A3987076}" type="pres">
      <dgm:prSet presAssocID="{F7743716-8BC1-4379-A6AE-CB65F1897A87}" presName="hierChild5" presStyleCnt="0"/>
      <dgm:spPr/>
    </dgm:pt>
    <dgm:pt modelId="{ACC51C36-CB18-4C63-8A9F-75A363847269}" type="pres">
      <dgm:prSet presAssocID="{77310FB0-1499-4BDC-9864-029BD8C8FA76}" presName="Name35" presStyleLbl="parChTrans1D2" presStyleIdx="3" presStyleCnt="7"/>
      <dgm:spPr/>
    </dgm:pt>
    <dgm:pt modelId="{EA8ECBA6-D3C0-4A74-BD07-00F8C2F38E2B}" type="pres">
      <dgm:prSet presAssocID="{1C3FA483-A098-4257-B1BD-525A8D292176}" presName="hierRoot2" presStyleCnt="0">
        <dgm:presLayoutVars>
          <dgm:hierBranch val="init"/>
        </dgm:presLayoutVars>
      </dgm:prSet>
      <dgm:spPr/>
    </dgm:pt>
    <dgm:pt modelId="{148ED5E0-23C6-43CD-B2D6-C9D85D9E40A1}" type="pres">
      <dgm:prSet presAssocID="{1C3FA483-A098-4257-B1BD-525A8D292176}" presName="rootComposite" presStyleCnt="0"/>
      <dgm:spPr/>
    </dgm:pt>
    <dgm:pt modelId="{DD352AA9-5222-4336-94A1-A2D437D8235B}" type="pres">
      <dgm:prSet presAssocID="{1C3FA483-A098-4257-B1BD-525A8D292176}" presName="rootText" presStyleLbl="node2" presStyleIdx="3" presStyleCnt="6">
        <dgm:presLayoutVars>
          <dgm:chPref val="3"/>
        </dgm:presLayoutVars>
      </dgm:prSet>
      <dgm:spPr/>
    </dgm:pt>
    <dgm:pt modelId="{09066201-C69D-460F-A32A-3EB40E21E864}" type="pres">
      <dgm:prSet presAssocID="{1C3FA483-A098-4257-B1BD-525A8D292176}" presName="rootConnector" presStyleLbl="node2" presStyleIdx="3" presStyleCnt="6"/>
      <dgm:spPr/>
    </dgm:pt>
    <dgm:pt modelId="{EEC247E0-703D-4A43-AB8B-73726EA45DD1}" type="pres">
      <dgm:prSet presAssocID="{1C3FA483-A098-4257-B1BD-525A8D292176}" presName="hierChild4" presStyleCnt="0"/>
      <dgm:spPr/>
    </dgm:pt>
    <dgm:pt modelId="{C1C0E603-FFA4-49FD-B008-3E01F8003220}" type="pres">
      <dgm:prSet presAssocID="{1C3FA483-A098-4257-B1BD-525A8D292176}" presName="hierChild5" presStyleCnt="0"/>
      <dgm:spPr/>
    </dgm:pt>
    <dgm:pt modelId="{2DF89542-0DE1-4E2A-9CCC-7C64CF744DE0}" type="pres">
      <dgm:prSet presAssocID="{AE934E10-3B28-4EFC-A56D-E8BDB5081221}" presName="Name35" presStyleLbl="parChTrans1D2" presStyleIdx="4" presStyleCnt="7"/>
      <dgm:spPr/>
    </dgm:pt>
    <dgm:pt modelId="{34443C39-5673-4B88-B886-60A3E379608E}" type="pres">
      <dgm:prSet presAssocID="{79F227FA-4A13-4A6B-B8B2-7D914D5DE990}" presName="hierRoot2" presStyleCnt="0">
        <dgm:presLayoutVars>
          <dgm:hierBranch val="init"/>
        </dgm:presLayoutVars>
      </dgm:prSet>
      <dgm:spPr/>
    </dgm:pt>
    <dgm:pt modelId="{8316B8DD-A3D6-4E66-9032-7E08D962E10D}" type="pres">
      <dgm:prSet presAssocID="{79F227FA-4A13-4A6B-B8B2-7D914D5DE990}" presName="rootComposite" presStyleCnt="0"/>
      <dgm:spPr/>
    </dgm:pt>
    <dgm:pt modelId="{80999DE8-DCB2-421D-A5DF-368042E9A063}" type="pres">
      <dgm:prSet presAssocID="{79F227FA-4A13-4A6B-B8B2-7D914D5DE990}" presName="rootText" presStyleLbl="node2" presStyleIdx="4" presStyleCnt="6">
        <dgm:presLayoutVars>
          <dgm:chPref val="3"/>
        </dgm:presLayoutVars>
      </dgm:prSet>
      <dgm:spPr/>
    </dgm:pt>
    <dgm:pt modelId="{68A1D700-1125-420D-A64F-A1FF2C807A5F}" type="pres">
      <dgm:prSet presAssocID="{79F227FA-4A13-4A6B-B8B2-7D914D5DE990}" presName="rootConnector" presStyleLbl="node2" presStyleIdx="4" presStyleCnt="6"/>
      <dgm:spPr/>
    </dgm:pt>
    <dgm:pt modelId="{5D57F044-3A2B-4C6F-ACB5-60BE46BC8008}" type="pres">
      <dgm:prSet presAssocID="{79F227FA-4A13-4A6B-B8B2-7D914D5DE990}" presName="hierChild4" presStyleCnt="0"/>
      <dgm:spPr/>
    </dgm:pt>
    <dgm:pt modelId="{D97BCD12-26F6-4A00-AC15-3756F6CCA024}" type="pres">
      <dgm:prSet presAssocID="{79F227FA-4A13-4A6B-B8B2-7D914D5DE990}" presName="hierChild5" presStyleCnt="0"/>
      <dgm:spPr/>
    </dgm:pt>
    <dgm:pt modelId="{CEFACF94-B9CF-4BB0-9D95-B2D95415D730}" type="pres">
      <dgm:prSet presAssocID="{C8A35125-5AB6-4715-B71E-BBC059797845}" presName="Name35" presStyleLbl="parChTrans1D2" presStyleIdx="5" presStyleCnt="7"/>
      <dgm:spPr/>
    </dgm:pt>
    <dgm:pt modelId="{5D62A6DD-50EA-4F77-8493-A68E8084FC17}" type="pres">
      <dgm:prSet presAssocID="{68E8D5A4-3976-436A-B38C-330476DB5F44}" presName="hierRoot2" presStyleCnt="0">
        <dgm:presLayoutVars>
          <dgm:hierBranch val="init"/>
        </dgm:presLayoutVars>
      </dgm:prSet>
      <dgm:spPr/>
    </dgm:pt>
    <dgm:pt modelId="{57FC5354-A188-4583-B548-CB07FB7B1874}" type="pres">
      <dgm:prSet presAssocID="{68E8D5A4-3976-436A-B38C-330476DB5F44}" presName="rootComposite" presStyleCnt="0"/>
      <dgm:spPr/>
    </dgm:pt>
    <dgm:pt modelId="{A59E4F85-9AD3-49C8-B27A-54ED8884395C}" type="pres">
      <dgm:prSet presAssocID="{68E8D5A4-3976-436A-B38C-330476DB5F44}" presName="rootText" presStyleLbl="node2" presStyleIdx="5" presStyleCnt="6">
        <dgm:presLayoutVars>
          <dgm:chPref val="3"/>
        </dgm:presLayoutVars>
      </dgm:prSet>
      <dgm:spPr/>
    </dgm:pt>
    <dgm:pt modelId="{DEAFE703-8516-455A-B2C2-060928C5BE11}" type="pres">
      <dgm:prSet presAssocID="{68E8D5A4-3976-436A-B38C-330476DB5F44}" presName="rootConnector" presStyleLbl="node2" presStyleIdx="5" presStyleCnt="6"/>
      <dgm:spPr/>
    </dgm:pt>
    <dgm:pt modelId="{2CB45702-441E-4160-AEEC-E33EC81359DE}" type="pres">
      <dgm:prSet presAssocID="{68E8D5A4-3976-436A-B38C-330476DB5F44}" presName="hierChild4" presStyleCnt="0"/>
      <dgm:spPr/>
    </dgm:pt>
    <dgm:pt modelId="{7A2F85EF-E7C3-4F52-AFF5-E46C01A3050C}" type="pres">
      <dgm:prSet presAssocID="{A02425A0-4E47-4C76-99D3-D4025A6C7767}" presName="Name37" presStyleLbl="parChTrans1D3" presStyleIdx="0" presStyleCnt="1"/>
      <dgm:spPr/>
    </dgm:pt>
    <dgm:pt modelId="{69F5FAB1-EC1E-4868-ACDE-8E7CD946E9D2}" type="pres">
      <dgm:prSet presAssocID="{74E68CF8-6D84-4A71-8258-49F11278FE82}" presName="hierRoot2" presStyleCnt="0">
        <dgm:presLayoutVars>
          <dgm:hierBranch val="init"/>
        </dgm:presLayoutVars>
      </dgm:prSet>
      <dgm:spPr/>
    </dgm:pt>
    <dgm:pt modelId="{5865E893-4B59-4309-A4AF-3DDD653BD4C4}" type="pres">
      <dgm:prSet presAssocID="{74E68CF8-6D84-4A71-8258-49F11278FE82}" presName="rootComposite" presStyleCnt="0"/>
      <dgm:spPr/>
    </dgm:pt>
    <dgm:pt modelId="{2063D4A2-2628-4005-A38D-883DE68863F3}" type="pres">
      <dgm:prSet presAssocID="{74E68CF8-6D84-4A71-8258-49F11278FE82}" presName="rootText" presStyleLbl="node3" presStyleIdx="0" presStyleCnt="1">
        <dgm:presLayoutVars>
          <dgm:chPref val="3"/>
        </dgm:presLayoutVars>
      </dgm:prSet>
      <dgm:spPr/>
    </dgm:pt>
    <dgm:pt modelId="{C08FE93B-D335-410C-B26F-78E255936509}" type="pres">
      <dgm:prSet presAssocID="{74E68CF8-6D84-4A71-8258-49F11278FE82}" presName="rootConnector" presStyleLbl="node3" presStyleIdx="0" presStyleCnt="1"/>
      <dgm:spPr/>
    </dgm:pt>
    <dgm:pt modelId="{13E131F9-628F-4B1B-A076-B133A1FC01F6}" type="pres">
      <dgm:prSet presAssocID="{74E68CF8-6D84-4A71-8258-49F11278FE82}" presName="hierChild4" presStyleCnt="0"/>
      <dgm:spPr/>
    </dgm:pt>
    <dgm:pt modelId="{DB8F0CCB-03CC-4384-ABD2-264BEC2A3CAB}" type="pres">
      <dgm:prSet presAssocID="{74E68CF8-6D84-4A71-8258-49F11278FE82}" presName="hierChild5" presStyleCnt="0"/>
      <dgm:spPr/>
    </dgm:pt>
    <dgm:pt modelId="{7863518D-5C29-4C0B-8B56-9AC968445F0E}" type="pres">
      <dgm:prSet presAssocID="{68E8D5A4-3976-436A-B38C-330476DB5F44}" presName="hierChild5" presStyleCnt="0"/>
      <dgm:spPr/>
    </dgm:pt>
    <dgm:pt modelId="{6E459690-7A75-48B1-9FBB-D2C2EAF562AE}" type="pres">
      <dgm:prSet presAssocID="{5FB20AB2-8A52-4127-9A77-935A147ED230}" presName="hierChild3" presStyleCnt="0"/>
      <dgm:spPr/>
    </dgm:pt>
    <dgm:pt modelId="{5BB21650-80E6-42F2-BFE6-B92B49E60A1B}" type="pres">
      <dgm:prSet presAssocID="{4FD64455-77A4-4CF5-9726-55BEA68D6BE2}" presName="Name111" presStyleLbl="parChTrans1D2" presStyleIdx="6" presStyleCnt="7"/>
      <dgm:spPr/>
    </dgm:pt>
    <dgm:pt modelId="{39D32A25-0C18-4C3F-A933-3D154830DFB4}" type="pres">
      <dgm:prSet presAssocID="{1B8FF99B-1013-4208-A478-9E2DF56FFFFD}" presName="hierRoot3" presStyleCnt="0">
        <dgm:presLayoutVars>
          <dgm:hierBranch val="init"/>
        </dgm:presLayoutVars>
      </dgm:prSet>
      <dgm:spPr/>
    </dgm:pt>
    <dgm:pt modelId="{2C8C9642-6B29-432C-88C8-2DB7ED8799A5}" type="pres">
      <dgm:prSet presAssocID="{1B8FF99B-1013-4208-A478-9E2DF56FFFFD}" presName="rootComposite3" presStyleCnt="0"/>
      <dgm:spPr/>
    </dgm:pt>
    <dgm:pt modelId="{056A47D2-0BAF-4C37-BC7A-A1AA67166068}" type="pres">
      <dgm:prSet presAssocID="{1B8FF99B-1013-4208-A478-9E2DF56FFFFD}" presName="rootText3" presStyleLbl="asst1" presStyleIdx="0" presStyleCnt="1">
        <dgm:presLayoutVars>
          <dgm:chPref val="3"/>
        </dgm:presLayoutVars>
      </dgm:prSet>
      <dgm:spPr/>
    </dgm:pt>
    <dgm:pt modelId="{24B4B6A0-8D45-461C-AEFB-28CBBC701526}" type="pres">
      <dgm:prSet presAssocID="{1B8FF99B-1013-4208-A478-9E2DF56FFFFD}" presName="rootConnector3" presStyleLbl="asst1" presStyleIdx="0" presStyleCnt="1"/>
      <dgm:spPr/>
    </dgm:pt>
    <dgm:pt modelId="{052851DC-BC9A-4F65-B86F-4298F21E6905}" type="pres">
      <dgm:prSet presAssocID="{1B8FF99B-1013-4208-A478-9E2DF56FFFFD}" presName="hierChild6" presStyleCnt="0"/>
      <dgm:spPr/>
    </dgm:pt>
    <dgm:pt modelId="{DF7D753C-3854-4C44-B595-7DCDCA04F365}" type="pres">
      <dgm:prSet presAssocID="{1B8FF99B-1013-4208-A478-9E2DF56FFFFD}" presName="hierChild7" presStyleCnt="0"/>
      <dgm:spPr/>
    </dgm:pt>
    <dgm:pt modelId="{EB289459-E60C-40AD-9FDD-997796157A90}" type="pres">
      <dgm:prSet presAssocID="{B4B5B415-C0EF-466B-9146-DDE4543A1756}" presName="hierRoot1" presStyleCnt="0">
        <dgm:presLayoutVars>
          <dgm:hierBranch val="init"/>
        </dgm:presLayoutVars>
      </dgm:prSet>
      <dgm:spPr/>
    </dgm:pt>
    <dgm:pt modelId="{D824062A-1E2B-4815-A8D0-8AD64BFAAAC8}" type="pres">
      <dgm:prSet presAssocID="{B4B5B415-C0EF-466B-9146-DDE4543A1756}" presName="rootComposite1" presStyleCnt="0"/>
      <dgm:spPr/>
    </dgm:pt>
    <dgm:pt modelId="{35D5DBA3-879E-4602-A198-1F54CAFC238C}" type="pres">
      <dgm:prSet presAssocID="{B4B5B415-C0EF-466B-9146-DDE4543A1756}" presName="rootText1" presStyleLbl="node0" presStyleIdx="1" presStyleCnt="2" custLinFactNeighborX="38097" custLinFactNeighborY="-98036">
        <dgm:presLayoutVars>
          <dgm:chPref val="3"/>
        </dgm:presLayoutVars>
      </dgm:prSet>
      <dgm:spPr/>
    </dgm:pt>
    <dgm:pt modelId="{AE2D1E04-9891-41A9-A9CE-7DFEF23E5206}" type="pres">
      <dgm:prSet presAssocID="{B4B5B415-C0EF-466B-9146-DDE4543A1756}" presName="rootConnector1" presStyleLbl="node1" presStyleIdx="0" presStyleCnt="0"/>
      <dgm:spPr/>
    </dgm:pt>
    <dgm:pt modelId="{5271552C-D32D-4978-8765-A129FAB6DB20}" type="pres">
      <dgm:prSet presAssocID="{B4B5B415-C0EF-466B-9146-DDE4543A1756}" presName="hierChild2" presStyleCnt="0"/>
      <dgm:spPr/>
    </dgm:pt>
    <dgm:pt modelId="{A1BB94B1-547F-43A2-B9F3-625E52976325}" type="pres">
      <dgm:prSet presAssocID="{B4B5B415-C0EF-466B-9146-DDE4543A1756}" presName="hierChild3" presStyleCnt="0"/>
      <dgm:spPr/>
    </dgm:pt>
  </dgm:ptLst>
  <dgm:cxnLst>
    <dgm:cxn modelId="{4D729C06-0A28-4F52-8AED-80B56497F2BD}" type="presOf" srcId="{1C3FA483-A098-4257-B1BD-525A8D292176}" destId="{09066201-C69D-460F-A32A-3EB40E21E864}" srcOrd="1" destOrd="0" presId="urn:microsoft.com/office/officeart/2005/8/layout/orgChart1"/>
    <dgm:cxn modelId="{281CCD0C-69DB-44E0-AA4D-EF1F6344F85E}" srcId="{5FB20AB2-8A52-4127-9A77-935A147ED230}" destId="{1B8FF99B-1013-4208-A478-9E2DF56FFFFD}" srcOrd="0" destOrd="0" parTransId="{4FD64455-77A4-4CF5-9726-55BEA68D6BE2}" sibTransId="{D0E187EC-FF07-494A-B311-29B0DB1DCA49}"/>
    <dgm:cxn modelId="{6718A10D-AACF-4209-9D33-AF9AB60E6C9A}" type="presOf" srcId="{68E8D5A4-3976-436A-B38C-330476DB5F44}" destId="{DEAFE703-8516-455A-B2C2-060928C5BE11}" srcOrd="1" destOrd="0" presId="urn:microsoft.com/office/officeart/2005/8/layout/orgChart1"/>
    <dgm:cxn modelId="{F07C5E0E-1D0B-463B-9C61-22684C1F445D}" srcId="{68E8D5A4-3976-436A-B38C-330476DB5F44}" destId="{74E68CF8-6D84-4A71-8258-49F11278FE82}" srcOrd="0" destOrd="0" parTransId="{A02425A0-4E47-4C76-99D3-D4025A6C7767}" sibTransId="{452CDF66-E865-49E7-A6F5-247E7031D0A8}"/>
    <dgm:cxn modelId="{0C36D219-2740-4335-99F4-9D59B3C6C031}" type="presOf" srcId="{94142E72-76C5-4D8D-9EE3-A1AB8131D471}" destId="{417B5B37-A191-47EF-81C7-487BAB928627}" srcOrd="0" destOrd="0" presId="urn:microsoft.com/office/officeart/2005/8/layout/orgChart1"/>
    <dgm:cxn modelId="{0570EB26-D57A-47AB-8E14-B4BE4F854F67}" type="presOf" srcId="{AE015DA5-D519-43C5-B266-74AA6573B3AF}" destId="{F6E91A1C-74BE-48EC-8518-BF54DDA0335C}" srcOrd="1" destOrd="0" presId="urn:microsoft.com/office/officeart/2005/8/layout/orgChart1"/>
    <dgm:cxn modelId="{24341C2B-B595-4D28-B142-6ED47D861864}" type="presOf" srcId="{34C8C1C2-49B7-4F5C-8FDA-FCD6588B97C3}" destId="{5BBB895D-6955-45CE-B576-687BCAC07470}" srcOrd="0" destOrd="0" presId="urn:microsoft.com/office/officeart/2005/8/layout/orgChart1"/>
    <dgm:cxn modelId="{AE0D6531-F794-4029-A31B-D8965FC0E17D}" srcId="{2FFCE0A9-7C2B-4C95-8FB5-F4D381B24127}" destId="{5FB20AB2-8A52-4127-9A77-935A147ED230}" srcOrd="0" destOrd="0" parTransId="{D939B823-3780-4279-8FB9-F45A6D2C1236}" sibTransId="{42DBBC03-7FDB-42B9-B20A-E316B9B006BA}"/>
    <dgm:cxn modelId="{EF68F83A-D6BC-46DA-ACC4-7A04F2B34618}" type="presOf" srcId="{1C3FA483-A098-4257-B1BD-525A8D292176}" destId="{DD352AA9-5222-4336-94A1-A2D437D8235B}" srcOrd="0" destOrd="0" presId="urn:microsoft.com/office/officeart/2005/8/layout/orgChart1"/>
    <dgm:cxn modelId="{D6547044-3F30-4420-A9A2-D8F2A78EB548}" type="presOf" srcId="{79F227FA-4A13-4A6B-B8B2-7D914D5DE990}" destId="{68A1D700-1125-420D-A64F-A1FF2C807A5F}" srcOrd="1" destOrd="0" presId="urn:microsoft.com/office/officeart/2005/8/layout/orgChart1"/>
    <dgm:cxn modelId="{F58BDB67-47B2-4BCD-8362-21DC7D73C950}" type="presOf" srcId="{B4B5B415-C0EF-466B-9146-DDE4543A1756}" destId="{AE2D1E04-9891-41A9-A9CE-7DFEF23E5206}" srcOrd="1" destOrd="0" presId="urn:microsoft.com/office/officeart/2005/8/layout/orgChart1"/>
    <dgm:cxn modelId="{B8C2A068-7A3D-48E2-A07A-F9BD6F242D54}" type="presOf" srcId="{C8A35125-5AB6-4715-B71E-BBC059797845}" destId="{CEFACF94-B9CF-4BB0-9D95-B2D95415D730}" srcOrd="0" destOrd="0" presId="urn:microsoft.com/office/officeart/2005/8/layout/orgChart1"/>
    <dgm:cxn modelId="{F4F1E66F-6CBF-4CB9-875D-97FFCA5FD579}" type="presOf" srcId="{5D35D67D-4F7E-4EC0-90B5-E30BD24498BE}" destId="{F68F523B-3FB8-44F7-9D1F-AE2FA0B3A193}" srcOrd="0" destOrd="0" presId="urn:microsoft.com/office/officeart/2005/8/layout/orgChart1"/>
    <dgm:cxn modelId="{DFA1F351-B4E1-43A4-AABF-F5FE6CDC3468}" type="presOf" srcId="{1B8FF99B-1013-4208-A478-9E2DF56FFFFD}" destId="{24B4B6A0-8D45-461C-AEFB-28CBBC701526}" srcOrd="1" destOrd="0" presId="urn:microsoft.com/office/officeart/2005/8/layout/orgChart1"/>
    <dgm:cxn modelId="{876E5852-E295-4338-8DED-F65380902708}" type="presOf" srcId="{F7743716-8BC1-4379-A6AE-CB65F1897A87}" destId="{13B3D121-453F-4CA6-ADF5-DE225ECCB989}" srcOrd="0" destOrd="0" presId="urn:microsoft.com/office/officeart/2005/8/layout/orgChart1"/>
    <dgm:cxn modelId="{1C861C53-EA48-4D0C-AD13-8444ACECC53B}" type="presOf" srcId="{5FB20AB2-8A52-4127-9A77-935A147ED230}" destId="{143345AD-0DB8-445C-9184-07F6A49D82A9}" srcOrd="1" destOrd="0" presId="urn:microsoft.com/office/officeart/2005/8/layout/orgChart1"/>
    <dgm:cxn modelId="{D57E9756-43A4-4252-A0F7-5BABF08A84D7}" type="presOf" srcId="{4FD64455-77A4-4CF5-9726-55BEA68D6BE2}" destId="{5BB21650-80E6-42F2-BFE6-B92B49E60A1B}" srcOrd="0" destOrd="0" presId="urn:microsoft.com/office/officeart/2005/8/layout/orgChart1"/>
    <dgm:cxn modelId="{BE2F9A57-0BF3-492B-A665-9437E3BD5E77}" srcId="{2FFCE0A9-7C2B-4C95-8FB5-F4D381B24127}" destId="{B4B5B415-C0EF-466B-9146-DDE4543A1756}" srcOrd="1" destOrd="0" parTransId="{09C2F247-6C3C-4D6F-BF28-4752DA7FECEB}" sibTransId="{B055E68C-0B96-4492-A535-39C7059B1BEA}"/>
    <dgm:cxn modelId="{5F37A88E-D23F-48BF-B375-DF25AC2A1EE2}" type="presOf" srcId="{1B8FF99B-1013-4208-A478-9E2DF56FFFFD}" destId="{056A47D2-0BAF-4C37-BC7A-A1AA67166068}" srcOrd="0" destOrd="0" presId="urn:microsoft.com/office/officeart/2005/8/layout/orgChart1"/>
    <dgm:cxn modelId="{C202E39E-33E3-4DFF-9443-E6693DA5B299}" srcId="{5FB20AB2-8A52-4127-9A77-935A147ED230}" destId="{68E8D5A4-3976-436A-B38C-330476DB5F44}" srcOrd="6" destOrd="0" parTransId="{C8A35125-5AB6-4715-B71E-BBC059797845}" sibTransId="{0434FD17-5013-49FF-9622-6210893C8716}"/>
    <dgm:cxn modelId="{79EB41A1-C915-446A-869F-B9383DC19621}" type="presOf" srcId="{74E68CF8-6D84-4A71-8258-49F11278FE82}" destId="{C08FE93B-D335-410C-B26F-78E255936509}" srcOrd="1" destOrd="0" presId="urn:microsoft.com/office/officeart/2005/8/layout/orgChart1"/>
    <dgm:cxn modelId="{8690CFB2-718F-4EF4-AA01-220450EF389B}" type="presOf" srcId="{74E68CF8-6D84-4A71-8258-49F11278FE82}" destId="{2063D4A2-2628-4005-A38D-883DE68863F3}" srcOrd="0" destOrd="0" presId="urn:microsoft.com/office/officeart/2005/8/layout/orgChart1"/>
    <dgm:cxn modelId="{744E89B3-405F-4B04-9670-41449BE988BA}" type="presOf" srcId="{5FB20AB2-8A52-4127-9A77-935A147ED230}" destId="{7F8D1E26-2DBE-46C6-B294-96A84A14EFAC}" srcOrd="0" destOrd="0" presId="urn:microsoft.com/office/officeart/2005/8/layout/orgChart1"/>
    <dgm:cxn modelId="{F96C98B3-E7FD-462A-AAA0-BC9CC027F9D1}" type="presOf" srcId="{AE934E10-3B28-4EFC-A56D-E8BDB5081221}" destId="{2DF89542-0DE1-4E2A-9CCC-7C64CF744DE0}" srcOrd="0" destOrd="0" presId="urn:microsoft.com/office/officeart/2005/8/layout/orgChart1"/>
    <dgm:cxn modelId="{6830A6B5-E55A-4B38-8009-7357604B9988}" srcId="{5FB20AB2-8A52-4127-9A77-935A147ED230}" destId="{AE015DA5-D519-43C5-B266-74AA6573B3AF}" srcOrd="1" destOrd="0" parTransId="{5D35D67D-4F7E-4EC0-90B5-E30BD24498BE}" sibTransId="{3C5E6C9C-0BB7-4F4A-85CD-09361135DC41}"/>
    <dgm:cxn modelId="{56CAE1BF-CF59-4682-8A24-93F082EAB1C6}" srcId="{5FB20AB2-8A52-4127-9A77-935A147ED230}" destId="{1C3FA483-A098-4257-B1BD-525A8D292176}" srcOrd="4" destOrd="0" parTransId="{77310FB0-1499-4BDC-9864-029BD8C8FA76}" sibTransId="{405314D8-B248-463F-BE72-1D45C9AF386C}"/>
    <dgm:cxn modelId="{9F65B2C2-2C6E-4D18-9943-6A292051F58E}" type="presOf" srcId="{68E8D5A4-3976-436A-B38C-330476DB5F44}" destId="{A59E4F85-9AD3-49C8-B27A-54ED8884395C}" srcOrd="0" destOrd="0" presId="urn:microsoft.com/office/officeart/2005/8/layout/orgChart1"/>
    <dgm:cxn modelId="{57E434D1-928C-4D91-A8E9-7F207289CC4C}" type="presOf" srcId="{2FFCE0A9-7C2B-4C95-8FB5-F4D381B24127}" destId="{2A73E681-3564-4037-B8A3-D4B7418C3A3F}" srcOrd="0" destOrd="0" presId="urn:microsoft.com/office/officeart/2005/8/layout/orgChart1"/>
    <dgm:cxn modelId="{935451D1-17A8-4EC1-8B2F-53865D14AC6A}" type="presOf" srcId="{965795B8-18DE-428A-98FC-69B21437D564}" destId="{D6622337-9693-488C-9B4C-F3E68A8D8F63}" srcOrd="0" destOrd="0" presId="urn:microsoft.com/office/officeart/2005/8/layout/orgChart1"/>
    <dgm:cxn modelId="{1BEFE1D6-C306-481B-BF75-9C7160D5F394}" type="presOf" srcId="{F7743716-8BC1-4379-A6AE-CB65F1897A87}" destId="{4FE8F756-4EA8-4A3D-8775-A4E6E0675449}" srcOrd="1" destOrd="0" presId="urn:microsoft.com/office/officeart/2005/8/layout/orgChart1"/>
    <dgm:cxn modelId="{0857ABD7-6FFF-419C-AD37-D600E74FB313}" type="presOf" srcId="{AE015DA5-D519-43C5-B266-74AA6573B3AF}" destId="{6ADCC796-C587-4E65-A05D-67147A94357C}" srcOrd="0" destOrd="0" presId="urn:microsoft.com/office/officeart/2005/8/layout/orgChart1"/>
    <dgm:cxn modelId="{B3FE3FD8-507E-4281-A669-4C557A8874EC}" srcId="{5FB20AB2-8A52-4127-9A77-935A147ED230}" destId="{965795B8-18DE-428A-98FC-69B21437D564}" srcOrd="2" destOrd="0" parTransId="{94142E72-76C5-4D8D-9EE3-A1AB8131D471}" sibTransId="{44BBB326-1F5F-4987-92A9-FF62B432CBC1}"/>
    <dgm:cxn modelId="{C02555DD-1DE6-46E1-86B6-051616189C27}" type="presOf" srcId="{79F227FA-4A13-4A6B-B8B2-7D914D5DE990}" destId="{80999DE8-DCB2-421D-A5DF-368042E9A063}" srcOrd="0" destOrd="0" presId="urn:microsoft.com/office/officeart/2005/8/layout/orgChart1"/>
    <dgm:cxn modelId="{02241FE1-090F-46B0-BF17-DA67EBD6A1B7}" srcId="{5FB20AB2-8A52-4127-9A77-935A147ED230}" destId="{79F227FA-4A13-4A6B-B8B2-7D914D5DE990}" srcOrd="5" destOrd="0" parTransId="{AE934E10-3B28-4EFC-A56D-E8BDB5081221}" sibTransId="{114659EA-3C32-4528-8445-59C9B43974D5}"/>
    <dgm:cxn modelId="{4BA66EE3-48D4-44BB-8668-C2AEF18B72AF}" type="presOf" srcId="{B4B5B415-C0EF-466B-9146-DDE4543A1756}" destId="{35D5DBA3-879E-4602-A198-1F54CAFC238C}" srcOrd="0" destOrd="0" presId="urn:microsoft.com/office/officeart/2005/8/layout/orgChart1"/>
    <dgm:cxn modelId="{2A97C9E9-45F3-46AF-8D02-ABABB0B8C5AA}" srcId="{5FB20AB2-8A52-4127-9A77-935A147ED230}" destId="{F7743716-8BC1-4379-A6AE-CB65F1897A87}" srcOrd="3" destOrd="0" parTransId="{34C8C1C2-49B7-4F5C-8FDA-FCD6588B97C3}" sibTransId="{E3175179-BC8C-427C-B440-04962E4D200B}"/>
    <dgm:cxn modelId="{4CAA95FA-FBAB-4435-9108-C06705A466E1}" type="presOf" srcId="{965795B8-18DE-428A-98FC-69B21437D564}" destId="{9D2AF428-48A5-4132-BDD4-FD8BBA5ECA04}" srcOrd="1" destOrd="0" presId="urn:microsoft.com/office/officeart/2005/8/layout/orgChart1"/>
    <dgm:cxn modelId="{CE650CFC-B821-444C-B148-3CB8327BCB4F}" type="presOf" srcId="{77310FB0-1499-4BDC-9864-029BD8C8FA76}" destId="{ACC51C36-CB18-4C63-8A9F-75A363847269}" srcOrd="0" destOrd="0" presId="urn:microsoft.com/office/officeart/2005/8/layout/orgChart1"/>
    <dgm:cxn modelId="{DF7056FC-9465-4354-BBA0-E34BDA25955D}" type="presOf" srcId="{A02425A0-4E47-4C76-99D3-D4025A6C7767}" destId="{7A2F85EF-E7C3-4F52-AFF5-E46C01A3050C}" srcOrd="0" destOrd="0" presId="urn:microsoft.com/office/officeart/2005/8/layout/orgChart1"/>
    <dgm:cxn modelId="{66E69410-017A-4D2E-B598-699114D364C6}" type="presParOf" srcId="{2A73E681-3564-4037-B8A3-D4B7418C3A3F}" destId="{A0B79593-012C-4D1F-ADC0-22FED8E4BBB3}" srcOrd="0" destOrd="0" presId="urn:microsoft.com/office/officeart/2005/8/layout/orgChart1"/>
    <dgm:cxn modelId="{79936FBC-04C5-4D10-92E4-546F84718AE9}" type="presParOf" srcId="{A0B79593-012C-4D1F-ADC0-22FED8E4BBB3}" destId="{A565BC1C-6C5E-4BF1-A003-540EAE357351}" srcOrd="0" destOrd="0" presId="urn:microsoft.com/office/officeart/2005/8/layout/orgChart1"/>
    <dgm:cxn modelId="{4E47C616-19B5-4FDC-937E-6CF79D0E07B5}" type="presParOf" srcId="{A565BC1C-6C5E-4BF1-A003-540EAE357351}" destId="{7F8D1E26-2DBE-46C6-B294-96A84A14EFAC}" srcOrd="0" destOrd="0" presId="urn:microsoft.com/office/officeart/2005/8/layout/orgChart1"/>
    <dgm:cxn modelId="{6681A80B-8302-4541-B9AD-37D094B9510E}" type="presParOf" srcId="{A565BC1C-6C5E-4BF1-A003-540EAE357351}" destId="{143345AD-0DB8-445C-9184-07F6A49D82A9}" srcOrd="1" destOrd="0" presId="urn:microsoft.com/office/officeart/2005/8/layout/orgChart1"/>
    <dgm:cxn modelId="{07B2808F-AFA3-48B8-A969-54DD4278DB0E}" type="presParOf" srcId="{A0B79593-012C-4D1F-ADC0-22FED8E4BBB3}" destId="{1805B901-9A73-4D09-9681-C91307B1FC76}" srcOrd="1" destOrd="0" presId="urn:microsoft.com/office/officeart/2005/8/layout/orgChart1"/>
    <dgm:cxn modelId="{30AAB189-3328-4847-A316-E6774AC19A81}" type="presParOf" srcId="{1805B901-9A73-4D09-9681-C91307B1FC76}" destId="{F68F523B-3FB8-44F7-9D1F-AE2FA0B3A193}" srcOrd="0" destOrd="0" presId="urn:microsoft.com/office/officeart/2005/8/layout/orgChart1"/>
    <dgm:cxn modelId="{2338F8E9-740F-409A-AE0D-794324A192E3}" type="presParOf" srcId="{1805B901-9A73-4D09-9681-C91307B1FC76}" destId="{9FACA5C7-2BE8-43A7-B3B0-985D7FD606F3}" srcOrd="1" destOrd="0" presId="urn:microsoft.com/office/officeart/2005/8/layout/orgChart1"/>
    <dgm:cxn modelId="{5769F1DC-606B-42B9-B97C-1150FC32581D}" type="presParOf" srcId="{9FACA5C7-2BE8-43A7-B3B0-985D7FD606F3}" destId="{18F660AB-59F1-435F-80EA-A308FF06AC67}" srcOrd="0" destOrd="0" presId="urn:microsoft.com/office/officeart/2005/8/layout/orgChart1"/>
    <dgm:cxn modelId="{6D6FFE1D-0D6D-4A6A-B62A-A4EBF8FE5736}" type="presParOf" srcId="{18F660AB-59F1-435F-80EA-A308FF06AC67}" destId="{6ADCC796-C587-4E65-A05D-67147A94357C}" srcOrd="0" destOrd="0" presId="urn:microsoft.com/office/officeart/2005/8/layout/orgChart1"/>
    <dgm:cxn modelId="{29F6D81E-3C8A-4E20-A718-37CA94144985}" type="presParOf" srcId="{18F660AB-59F1-435F-80EA-A308FF06AC67}" destId="{F6E91A1C-74BE-48EC-8518-BF54DDA0335C}" srcOrd="1" destOrd="0" presId="urn:microsoft.com/office/officeart/2005/8/layout/orgChart1"/>
    <dgm:cxn modelId="{EDDC11F3-0D57-4A10-91B1-D0D9892D7223}" type="presParOf" srcId="{9FACA5C7-2BE8-43A7-B3B0-985D7FD606F3}" destId="{0BBCEB87-CE8B-4F69-A945-51ADBC75B535}" srcOrd="1" destOrd="0" presId="urn:microsoft.com/office/officeart/2005/8/layout/orgChart1"/>
    <dgm:cxn modelId="{7548BBBC-212B-4526-BCEB-EC5B539995DA}" type="presParOf" srcId="{9FACA5C7-2BE8-43A7-B3B0-985D7FD606F3}" destId="{32386330-798D-4DE8-9E90-E2BA22D1EA19}" srcOrd="2" destOrd="0" presId="urn:microsoft.com/office/officeart/2005/8/layout/orgChart1"/>
    <dgm:cxn modelId="{160AD8A9-B0D0-4956-A6CA-1B4B10B3FD9B}" type="presParOf" srcId="{1805B901-9A73-4D09-9681-C91307B1FC76}" destId="{417B5B37-A191-47EF-81C7-487BAB928627}" srcOrd="2" destOrd="0" presId="urn:microsoft.com/office/officeart/2005/8/layout/orgChart1"/>
    <dgm:cxn modelId="{15D50B4D-2C69-496F-A9E0-238C3C1D6C9E}" type="presParOf" srcId="{1805B901-9A73-4D09-9681-C91307B1FC76}" destId="{654E1F4C-FAEE-42F9-B1F0-05856F21BDD6}" srcOrd="3" destOrd="0" presId="urn:microsoft.com/office/officeart/2005/8/layout/orgChart1"/>
    <dgm:cxn modelId="{C3AC23A7-306A-4C98-8AA6-DFFABE083FE7}" type="presParOf" srcId="{654E1F4C-FAEE-42F9-B1F0-05856F21BDD6}" destId="{13C04271-D002-4676-99D7-87FC12604574}" srcOrd="0" destOrd="0" presId="urn:microsoft.com/office/officeart/2005/8/layout/orgChart1"/>
    <dgm:cxn modelId="{4BB9D674-2A2A-4DA4-BB8C-509A78371D38}" type="presParOf" srcId="{13C04271-D002-4676-99D7-87FC12604574}" destId="{D6622337-9693-488C-9B4C-F3E68A8D8F63}" srcOrd="0" destOrd="0" presId="urn:microsoft.com/office/officeart/2005/8/layout/orgChart1"/>
    <dgm:cxn modelId="{1AC36BBF-0381-4B27-BECB-C77AAD358800}" type="presParOf" srcId="{13C04271-D002-4676-99D7-87FC12604574}" destId="{9D2AF428-48A5-4132-BDD4-FD8BBA5ECA04}" srcOrd="1" destOrd="0" presId="urn:microsoft.com/office/officeart/2005/8/layout/orgChart1"/>
    <dgm:cxn modelId="{B6D7F5BC-2083-44B5-B4FF-D12E41C410A2}" type="presParOf" srcId="{654E1F4C-FAEE-42F9-B1F0-05856F21BDD6}" destId="{E5F2357A-81F7-4B43-841E-8EF2241D55F1}" srcOrd="1" destOrd="0" presId="urn:microsoft.com/office/officeart/2005/8/layout/orgChart1"/>
    <dgm:cxn modelId="{63600F0B-A6DF-42D3-963A-5C0557395AA4}" type="presParOf" srcId="{654E1F4C-FAEE-42F9-B1F0-05856F21BDD6}" destId="{0D7AED4D-AF19-45A2-B4FE-F31DBA5D16B7}" srcOrd="2" destOrd="0" presId="urn:microsoft.com/office/officeart/2005/8/layout/orgChart1"/>
    <dgm:cxn modelId="{0748F037-454E-41EA-A289-BA2D2889ED5A}" type="presParOf" srcId="{1805B901-9A73-4D09-9681-C91307B1FC76}" destId="{5BBB895D-6955-45CE-B576-687BCAC07470}" srcOrd="4" destOrd="0" presId="urn:microsoft.com/office/officeart/2005/8/layout/orgChart1"/>
    <dgm:cxn modelId="{A961D3AD-15F1-4D26-92D3-CBFF5AE41C95}" type="presParOf" srcId="{1805B901-9A73-4D09-9681-C91307B1FC76}" destId="{1E2C7742-4078-4686-83A8-1A1E4AF02F38}" srcOrd="5" destOrd="0" presId="urn:microsoft.com/office/officeart/2005/8/layout/orgChart1"/>
    <dgm:cxn modelId="{4F18A0C5-E11A-407B-A40D-3924E080672C}" type="presParOf" srcId="{1E2C7742-4078-4686-83A8-1A1E4AF02F38}" destId="{A0A575C4-4891-40F3-BB44-47A59561333F}" srcOrd="0" destOrd="0" presId="urn:microsoft.com/office/officeart/2005/8/layout/orgChart1"/>
    <dgm:cxn modelId="{00E3B2C8-2005-4B64-B9A5-27C6072F3346}" type="presParOf" srcId="{A0A575C4-4891-40F3-BB44-47A59561333F}" destId="{13B3D121-453F-4CA6-ADF5-DE225ECCB989}" srcOrd="0" destOrd="0" presId="urn:microsoft.com/office/officeart/2005/8/layout/orgChart1"/>
    <dgm:cxn modelId="{50D0E830-094C-461B-8B06-1E954584C90A}" type="presParOf" srcId="{A0A575C4-4891-40F3-BB44-47A59561333F}" destId="{4FE8F756-4EA8-4A3D-8775-A4E6E0675449}" srcOrd="1" destOrd="0" presId="urn:microsoft.com/office/officeart/2005/8/layout/orgChart1"/>
    <dgm:cxn modelId="{9AB46AD3-4F76-422F-8ADB-FC2DA5A72C0C}" type="presParOf" srcId="{1E2C7742-4078-4686-83A8-1A1E4AF02F38}" destId="{55706840-7733-4CF0-93C9-6AEDC36465BF}" srcOrd="1" destOrd="0" presId="urn:microsoft.com/office/officeart/2005/8/layout/orgChart1"/>
    <dgm:cxn modelId="{8A3046A5-DF43-4BFF-B303-75BCA4D65846}" type="presParOf" srcId="{1E2C7742-4078-4686-83A8-1A1E4AF02F38}" destId="{173E318B-46E8-4F73-B5CF-0AA9A3987076}" srcOrd="2" destOrd="0" presId="urn:microsoft.com/office/officeart/2005/8/layout/orgChart1"/>
    <dgm:cxn modelId="{FEC12DCA-1A54-4542-AF90-FF900EF119AE}" type="presParOf" srcId="{1805B901-9A73-4D09-9681-C91307B1FC76}" destId="{ACC51C36-CB18-4C63-8A9F-75A363847269}" srcOrd="6" destOrd="0" presId="urn:microsoft.com/office/officeart/2005/8/layout/orgChart1"/>
    <dgm:cxn modelId="{D5D7405F-5666-42AA-89B4-603A5EEEAD45}" type="presParOf" srcId="{1805B901-9A73-4D09-9681-C91307B1FC76}" destId="{EA8ECBA6-D3C0-4A74-BD07-00F8C2F38E2B}" srcOrd="7" destOrd="0" presId="urn:microsoft.com/office/officeart/2005/8/layout/orgChart1"/>
    <dgm:cxn modelId="{91168E47-A76A-46A8-8DA0-816EE382AB54}" type="presParOf" srcId="{EA8ECBA6-D3C0-4A74-BD07-00F8C2F38E2B}" destId="{148ED5E0-23C6-43CD-B2D6-C9D85D9E40A1}" srcOrd="0" destOrd="0" presId="urn:microsoft.com/office/officeart/2005/8/layout/orgChart1"/>
    <dgm:cxn modelId="{32829FAE-11E0-4930-87AE-1007943B4AEA}" type="presParOf" srcId="{148ED5E0-23C6-43CD-B2D6-C9D85D9E40A1}" destId="{DD352AA9-5222-4336-94A1-A2D437D8235B}" srcOrd="0" destOrd="0" presId="urn:microsoft.com/office/officeart/2005/8/layout/orgChart1"/>
    <dgm:cxn modelId="{90B3F4C5-60FA-40DB-B168-224300FACD51}" type="presParOf" srcId="{148ED5E0-23C6-43CD-B2D6-C9D85D9E40A1}" destId="{09066201-C69D-460F-A32A-3EB40E21E864}" srcOrd="1" destOrd="0" presId="urn:microsoft.com/office/officeart/2005/8/layout/orgChart1"/>
    <dgm:cxn modelId="{3A32FD13-3BE8-4865-B8EB-A52BE27FDDD2}" type="presParOf" srcId="{EA8ECBA6-D3C0-4A74-BD07-00F8C2F38E2B}" destId="{EEC247E0-703D-4A43-AB8B-73726EA45DD1}" srcOrd="1" destOrd="0" presId="urn:microsoft.com/office/officeart/2005/8/layout/orgChart1"/>
    <dgm:cxn modelId="{6B6365B3-651C-4E98-9002-7B6CFB375BEB}" type="presParOf" srcId="{EA8ECBA6-D3C0-4A74-BD07-00F8C2F38E2B}" destId="{C1C0E603-FFA4-49FD-B008-3E01F8003220}" srcOrd="2" destOrd="0" presId="urn:microsoft.com/office/officeart/2005/8/layout/orgChart1"/>
    <dgm:cxn modelId="{12CFE92E-157E-44A2-8803-227AAB75B45D}" type="presParOf" srcId="{1805B901-9A73-4D09-9681-C91307B1FC76}" destId="{2DF89542-0DE1-4E2A-9CCC-7C64CF744DE0}" srcOrd="8" destOrd="0" presId="urn:microsoft.com/office/officeart/2005/8/layout/orgChart1"/>
    <dgm:cxn modelId="{D3853303-031B-4A26-A967-4F2CBF2A0A87}" type="presParOf" srcId="{1805B901-9A73-4D09-9681-C91307B1FC76}" destId="{34443C39-5673-4B88-B886-60A3E379608E}" srcOrd="9" destOrd="0" presId="urn:microsoft.com/office/officeart/2005/8/layout/orgChart1"/>
    <dgm:cxn modelId="{78C81388-4376-4405-886D-B705A9008E5E}" type="presParOf" srcId="{34443C39-5673-4B88-B886-60A3E379608E}" destId="{8316B8DD-A3D6-4E66-9032-7E08D962E10D}" srcOrd="0" destOrd="0" presId="urn:microsoft.com/office/officeart/2005/8/layout/orgChart1"/>
    <dgm:cxn modelId="{439BD3C5-FC50-493B-8D02-8590F83CEE37}" type="presParOf" srcId="{8316B8DD-A3D6-4E66-9032-7E08D962E10D}" destId="{80999DE8-DCB2-421D-A5DF-368042E9A063}" srcOrd="0" destOrd="0" presId="urn:microsoft.com/office/officeart/2005/8/layout/orgChart1"/>
    <dgm:cxn modelId="{46B37D76-4568-432E-B940-DC7D58D61F64}" type="presParOf" srcId="{8316B8DD-A3D6-4E66-9032-7E08D962E10D}" destId="{68A1D700-1125-420D-A64F-A1FF2C807A5F}" srcOrd="1" destOrd="0" presId="urn:microsoft.com/office/officeart/2005/8/layout/orgChart1"/>
    <dgm:cxn modelId="{DE4159BB-A3CE-471B-BD85-EB200270EA00}" type="presParOf" srcId="{34443C39-5673-4B88-B886-60A3E379608E}" destId="{5D57F044-3A2B-4C6F-ACB5-60BE46BC8008}" srcOrd="1" destOrd="0" presId="urn:microsoft.com/office/officeart/2005/8/layout/orgChart1"/>
    <dgm:cxn modelId="{46C81D6A-4A31-4B58-84E4-FA028D6E9544}" type="presParOf" srcId="{34443C39-5673-4B88-B886-60A3E379608E}" destId="{D97BCD12-26F6-4A00-AC15-3756F6CCA024}" srcOrd="2" destOrd="0" presId="urn:microsoft.com/office/officeart/2005/8/layout/orgChart1"/>
    <dgm:cxn modelId="{C2364383-5879-49F3-83DB-850B85CB6E29}" type="presParOf" srcId="{1805B901-9A73-4D09-9681-C91307B1FC76}" destId="{CEFACF94-B9CF-4BB0-9D95-B2D95415D730}" srcOrd="10" destOrd="0" presId="urn:microsoft.com/office/officeart/2005/8/layout/orgChart1"/>
    <dgm:cxn modelId="{E7BF01F2-989E-4825-9CC6-052C82F0BD1C}" type="presParOf" srcId="{1805B901-9A73-4D09-9681-C91307B1FC76}" destId="{5D62A6DD-50EA-4F77-8493-A68E8084FC17}" srcOrd="11" destOrd="0" presId="urn:microsoft.com/office/officeart/2005/8/layout/orgChart1"/>
    <dgm:cxn modelId="{F3870662-56F8-4579-921D-4E9B73438C2E}" type="presParOf" srcId="{5D62A6DD-50EA-4F77-8493-A68E8084FC17}" destId="{57FC5354-A188-4583-B548-CB07FB7B1874}" srcOrd="0" destOrd="0" presId="urn:microsoft.com/office/officeart/2005/8/layout/orgChart1"/>
    <dgm:cxn modelId="{89FFE7A2-36F9-4961-BC00-6EFCB5C86FED}" type="presParOf" srcId="{57FC5354-A188-4583-B548-CB07FB7B1874}" destId="{A59E4F85-9AD3-49C8-B27A-54ED8884395C}" srcOrd="0" destOrd="0" presId="urn:microsoft.com/office/officeart/2005/8/layout/orgChart1"/>
    <dgm:cxn modelId="{9CEEFF16-6FFD-476E-ABC9-B07B33116D96}" type="presParOf" srcId="{57FC5354-A188-4583-B548-CB07FB7B1874}" destId="{DEAFE703-8516-455A-B2C2-060928C5BE11}" srcOrd="1" destOrd="0" presId="urn:microsoft.com/office/officeart/2005/8/layout/orgChart1"/>
    <dgm:cxn modelId="{7DBE00BB-A352-4318-827E-4EEDFC5CBFD8}" type="presParOf" srcId="{5D62A6DD-50EA-4F77-8493-A68E8084FC17}" destId="{2CB45702-441E-4160-AEEC-E33EC81359DE}" srcOrd="1" destOrd="0" presId="urn:microsoft.com/office/officeart/2005/8/layout/orgChart1"/>
    <dgm:cxn modelId="{67DFC9B8-9375-42F2-B477-2A1366AE1DF3}" type="presParOf" srcId="{2CB45702-441E-4160-AEEC-E33EC81359DE}" destId="{7A2F85EF-E7C3-4F52-AFF5-E46C01A3050C}" srcOrd="0" destOrd="0" presId="urn:microsoft.com/office/officeart/2005/8/layout/orgChart1"/>
    <dgm:cxn modelId="{1F2D4184-F6F3-4F90-BC9A-724374ED0240}" type="presParOf" srcId="{2CB45702-441E-4160-AEEC-E33EC81359DE}" destId="{69F5FAB1-EC1E-4868-ACDE-8E7CD946E9D2}" srcOrd="1" destOrd="0" presId="urn:microsoft.com/office/officeart/2005/8/layout/orgChart1"/>
    <dgm:cxn modelId="{2FB48C9D-BB83-43D8-915A-F2E1C65F1B39}" type="presParOf" srcId="{69F5FAB1-EC1E-4868-ACDE-8E7CD946E9D2}" destId="{5865E893-4B59-4309-A4AF-3DDD653BD4C4}" srcOrd="0" destOrd="0" presId="urn:microsoft.com/office/officeart/2005/8/layout/orgChart1"/>
    <dgm:cxn modelId="{8105D559-977D-4AEB-A58C-0C9C228E7FF5}" type="presParOf" srcId="{5865E893-4B59-4309-A4AF-3DDD653BD4C4}" destId="{2063D4A2-2628-4005-A38D-883DE68863F3}" srcOrd="0" destOrd="0" presId="urn:microsoft.com/office/officeart/2005/8/layout/orgChart1"/>
    <dgm:cxn modelId="{AAFF666A-2198-4FF7-BAB5-97955157BBE5}" type="presParOf" srcId="{5865E893-4B59-4309-A4AF-3DDD653BD4C4}" destId="{C08FE93B-D335-410C-B26F-78E255936509}" srcOrd="1" destOrd="0" presId="urn:microsoft.com/office/officeart/2005/8/layout/orgChart1"/>
    <dgm:cxn modelId="{70319EFB-6FA9-49BA-BBEE-4060ADF4FA40}" type="presParOf" srcId="{69F5FAB1-EC1E-4868-ACDE-8E7CD946E9D2}" destId="{13E131F9-628F-4B1B-A076-B133A1FC01F6}" srcOrd="1" destOrd="0" presId="urn:microsoft.com/office/officeart/2005/8/layout/orgChart1"/>
    <dgm:cxn modelId="{F88724DD-9EDA-48EB-AEFB-C4BD81554218}" type="presParOf" srcId="{69F5FAB1-EC1E-4868-ACDE-8E7CD946E9D2}" destId="{DB8F0CCB-03CC-4384-ABD2-264BEC2A3CAB}" srcOrd="2" destOrd="0" presId="urn:microsoft.com/office/officeart/2005/8/layout/orgChart1"/>
    <dgm:cxn modelId="{20D4EE9F-6CC8-406E-978D-9D840118AFFD}" type="presParOf" srcId="{5D62A6DD-50EA-4F77-8493-A68E8084FC17}" destId="{7863518D-5C29-4C0B-8B56-9AC968445F0E}" srcOrd="2" destOrd="0" presId="urn:microsoft.com/office/officeart/2005/8/layout/orgChart1"/>
    <dgm:cxn modelId="{C5B5AB1D-07BE-44AD-AA30-E485FCFA2D29}" type="presParOf" srcId="{A0B79593-012C-4D1F-ADC0-22FED8E4BBB3}" destId="{6E459690-7A75-48B1-9FBB-D2C2EAF562AE}" srcOrd="2" destOrd="0" presId="urn:microsoft.com/office/officeart/2005/8/layout/orgChart1"/>
    <dgm:cxn modelId="{71F8620D-AECC-4D22-B65E-385AE3D7E821}" type="presParOf" srcId="{6E459690-7A75-48B1-9FBB-D2C2EAF562AE}" destId="{5BB21650-80E6-42F2-BFE6-B92B49E60A1B}" srcOrd="0" destOrd="0" presId="urn:microsoft.com/office/officeart/2005/8/layout/orgChart1"/>
    <dgm:cxn modelId="{224FFCB6-B675-4759-B1AF-A19CC663B896}" type="presParOf" srcId="{6E459690-7A75-48B1-9FBB-D2C2EAF562AE}" destId="{39D32A25-0C18-4C3F-A933-3D154830DFB4}" srcOrd="1" destOrd="0" presId="urn:microsoft.com/office/officeart/2005/8/layout/orgChart1"/>
    <dgm:cxn modelId="{E7E29165-4C1C-4C4A-9560-BC44A629B40F}" type="presParOf" srcId="{39D32A25-0C18-4C3F-A933-3D154830DFB4}" destId="{2C8C9642-6B29-432C-88C8-2DB7ED8799A5}" srcOrd="0" destOrd="0" presId="urn:microsoft.com/office/officeart/2005/8/layout/orgChart1"/>
    <dgm:cxn modelId="{42B37A1B-6D49-4212-BBA3-F4A08765D192}" type="presParOf" srcId="{2C8C9642-6B29-432C-88C8-2DB7ED8799A5}" destId="{056A47D2-0BAF-4C37-BC7A-A1AA67166068}" srcOrd="0" destOrd="0" presId="urn:microsoft.com/office/officeart/2005/8/layout/orgChart1"/>
    <dgm:cxn modelId="{A7FD12FC-1197-489E-B6BA-455AFAEAED3D}" type="presParOf" srcId="{2C8C9642-6B29-432C-88C8-2DB7ED8799A5}" destId="{24B4B6A0-8D45-461C-AEFB-28CBBC701526}" srcOrd="1" destOrd="0" presId="urn:microsoft.com/office/officeart/2005/8/layout/orgChart1"/>
    <dgm:cxn modelId="{B3F48467-A8CD-4D0D-B8C5-CDB039046C01}" type="presParOf" srcId="{39D32A25-0C18-4C3F-A933-3D154830DFB4}" destId="{052851DC-BC9A-4F65-B86F-4298F21E6905}" srcOrd="1" destOrd="0" presId="urn:microsoft.com/office/officeart/2005/8/layout/orgChart1"/>
    <dgm:cxn modelId="{2924A001-6990-42DD-A403-017E4BF4A34E}" type="presParOf" srcId="{39D32A25-0C18-4C3F-A933-3D154830DFB4}" destId="{DF7D753C-3854-4C44-B595-7DCDCA04F365}" srcOrd="2" destOrd="0" presId="urn:microsoft.com/office/officeart/2005/8/layout/orgChart1"/>
    <dgm:cxn modelId="{7B4ACB4D-BA31-4B9E-A8C6-0F21BB265C18}" type="presParOf" srcId="{2A73E681-3564-4037-B8A3-D4B7418C3A3F}" destId="{EB289459-E60C-40AD-9FDD-997796157A90}" srcOrd="1" destOrd="0" presId="urn:microsoft.com/office/officeart/2005/8/layout/orgChart1"/>
    <dgm:cxn modelId="{1B355F9D-66D2-49B4-8AB3-3E7613FCE0C1}" type="presParOf" srcId="{EB289459-E60C-40AD-9FDD-997796157A90}" destId="{D824062A-1E2B-4815-A8D0-8AD64BFAAAC8}" srcOrd="0" destOrd="0" presId="urn:microsoft.com/office/officeart/2005/8/layout/orgChart1"/>
    <dgm:cxn modelId="{42784440-2F9E-4A6A-B127-D8BF064B661E}" type="presParOf" srcId="{D824062A-1E2B-4815-A8D0-8AD64BFAAAC8}" destId="{35D5DBA3-879E-4602-A198-1F54CAFC238C}" srcOrd="0" destOrd="0" presId="urn:microsoft.com/office/officeart/2005/8/layout/orgChart1"/>
    <dgm:cxn modelId="{0C2AB73F-06C7-4416-9EC2-45208C3F19D2}" type="presParOf" srcId="{D824062A-1E2B-4815-A8D0-8AD64BFAAAC8}" destId="{AE2D1E04-9891-41A9-A9CE-7DFEF23E5206}" srcOrd="1" destOrd="0" presId="urn:microsoft.com/office/officeart/2005/8/layout/orgChart1"/>
    <dgm:cxn modelId="{B13E8C67-0A0D-413B-BB18-48232F7DE58E}" type="presParOf" srcId="{EB289459-E60C-40AD-9FDD-997796157A90}" destId="{5271552C-D32D-4978-8765-A129FAB6DB20}" srcOrd="1" destOrd="0" presId="urn:microsoft.com/office/officeart/2005/8/layout/orgChart1"/>
    <dgm:cxn modelId="{85FE18A0-C8B9-4927-B41D-7B51CA9B5FE5}" type="presParOf" srcId="{EB289459-E60C-40AD-9FDD-997796157A90}" destId="{A1BB94B1-547F-43A2-B9F3-625E529763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CE0A9-7C2B-4C95-8FB5-F4D381B24127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8FF99B-1013-4208-A478-9E2DF56FFFFD}" type="asst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sz="2400" b="1" dirty="0"/>
            <a:t>Regional Recovery Steering Committee (RESF-14)</a:t>
          </a:r>
        </a:p>
        <a:p>
          <a:r>
            <a:rPr lang="en-US" sz="1400" dirty="0"/>
            <a:t>*DEMHS Regional Coordinator, Regional Long-Term Recovery Coordinator*</a:t>
          </a:r>
        </a:p>
      </dgm:t>
    </dgm:pt>
    <dgm:pt modelId="{4FD64455-77A4-4CF5-9726-55BEA68D6BE2}" type="parTrans" cxnId="{281CCD0C-69DB-44E0-AA4D-EF1F6344F85E}">
      <dgm:prSet/>
      <dgm:spPr/>
      <dgm:t>
        <a:bodyPr/>
        <a:lstStyle/>
        <a:p>
          <a:endParaRPr lang="en-US"/>
        </a:p>
      </dgm:t>
    </dgm:pt>
    <dgm:pt modelId="{D0E187EC-FF07-494A-B311-29B0DB1DCA49}" type="sibTrans" cxnId="{281CCD0C-69DB-44E0-AA4D-EF1F6344F85E}">
      <dgm:prSet/>
      <dgm:spPr/>
      <dgm:t>
        <a:bodyPr/>
        <a:lstStyle/>
        <a:p>
          <a:endParaRPr lang="en-US"/>
        </a:p>
      </dgm:t>
    </dgm:pt>
    <dgm:pt modelId="{E9D8AB1B-22FE-43EF-B0F4-F2603385DA88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b="0" dirty="0"/>
            <a:t>Recovery Support Function (RSF) Working Groups</a:t>
          </a:r>
        </a:p>
      </dgm:t>
    </dgm:pt>
    <dgm:pt modelId="{468264D2-1C88-4625-A58A-7481C717B921}" type="parTrans" cxnId="{C327BD9B-F28B-407F-B416-CFEC55E8D42F}">
      <dgm:prSet/>
      <dgm:spPr/>
      <dgm:t>
        <a:bodyPr/>
        <a:lstStyle/>
        <a:p>
          <a:endParaRPr lang="en-US"/>
        </a:p>
      </dgm:t>
    </dgm:pt>
    <dgm:pt modelId="{30E0FE58-0C80-4D16-B0BA-ADC59D5E0906}" type="sibTrans" cxnId="{C327BD9B-F28B-407F-B416-CFEC55E8D42F}">
      <dgm:prSet/>
      <dgm:spPr/>
      <dgm:t>
        <a:bodyPr/>
        <a:lstStyle/>
        <a:p>
          <a:endParaRPr lang="en-US"/>
        </a:p>
      </dgm:t>
    </dgm:pt>
    <dgm:pt modelId="{DB41823F-0F05-4F4B-84FA-2BF3ECA3FC64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b="0" dirty="0"/>
            <a:t>Community Planning &amp; Capacity Building / Infrastructure / Housing RSF Working Group</a:t>
          </a:r>
        </a:p>
      </dgm:t>
    </dgm:pt>
    <dgm:pt modelId="{D6A66A15-0B70-43C6-9391-CB2973B3B71E}" type="parTrans" cxnId="{1EC98A61-D32A-4D78-8CFB-F53865FB0246}">
      <dgm:prSet/>
      <dgm:spPr/>
      <dgm:t>
        <a:bodyPr/>
        <a:lstStyle/>
        <a:p>
          <a:endParaRPr lang="en-US"/>
        </a:p>
      </dgm:t>
    </dgm:pt>
    <dgm:pt modelId="{71707895-C37C-440E-BB1C-545A9CDC075F}" type="sibTrans" cxnId="{1EC98A61-D32A-4D78-8CFB-F53865FB0246}">
      <dgm:prSet/>
      <dgm:spPr/>
      <dgm:t>
        <a:bodyPr/>
        <a:lstStyle/>
        <a:p>
          <a:endParaRPr lang="en-US"/>
        </a:p>
      </dgm:t>
    </dgm:pt>
    <dgm:pt modelId="{F14746BA-D91E-4845-8689-E847192BD554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b="0" dirty="0"/>
            <a:t>Economic / Natural &amp; Cultural Resources RSF Working Group</a:t>
          </a:r>
        </a:p>
      </dgm:t>
    </dgm:pt>
    <dgm:pt modelId="{6CBB5C87-A2BB-4FFA-9D3E-6F9E53739400}" type="parTrans" cxnId="{BC2469C4-0A17-4529-93A7-5FD4F6632CD1}">
      <dgm:prSet/>
      <dgm:spPr/>
      <dgm:t>
        <a:bodyPr/>
        <a:lstStyle/>
        <a:p>
          <a:endParaRPr lang="en-US"/>
        </a:p>
      </dgm:t>
    </dgm:pt>
    <dgm:pt modelId="{2D10F8EB-8172-44F3-9C08-92F511049B51}" type="sibTrans" cxnId="{BC2469C4-0A17-4529-93A7-5FD4F6632CD1}">
      <dgm:prSet/>
      <dgm:spPr/>
      <dgm:t>
        <a:bodyPr/>
        <a:lstStyle/>
        <a:p>
          <a:endParaRPr lang="en-US"/>
        </a:p>
      </dgm:t>
    </dgm:pt>
    <dgm:pt modelId="{FBA3EBA3-6D46-43FD-84B1-8B9A9B605331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b="0" dirty="0"/>
            <a:t>Health &amp; Social Services / Housing RSF Working Group</a:t>
          </a:r>
        </a:p>
      </dgm:t>
    </dgm:pt>
    <dgm:pt modelId="{88723B46-7F14-4631-AB38-3C872B28C09D}" type="parTrans" cxnId="{2CE2219D-1949-485A-9B7F-CBF0B6A9E7D0}">
      <dgm:prSet/>
      <dgm:spPr/>
      <dgm:t>
        <a:bodyPr/>
        <a:lstStyle/>
        <a:p>
          <a:endParaRPr lang="en-US"/>
        </a:p>
      </dgm:t>
    </dgm:pt>
    <dgm:pt modelId="{3ABD83B7-B35F-4C6E-BFBB-B3981A2755D9}" type="sibTrans" cxnId="{2CE2219D-1949-485A-9B7F-CBF0B6A9E7D0}">
      <dgm:prSet/>
      <dgm:spPr/>
      <dgm:t>
        <a:bodyPr/>
        <a:lstStyle/>
        <a:p>
          <a:endParaRPr lang="en-US"/>
        </a:p>
      </dgm:t>
    </dgm:pt>
    <dgm:pt modelId="{2A73E681-3564-4037-B8A3-D4B7418C3A3F}" type="pres">
      <dgm:prSet presAssocID="{2FFCE0A9-7C2B-4C95-8FB5-F4D381B241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A83F00-DDE2-46C3-A0B0-95307631F26E}" type="pres">
      <dgm:prSet presAssocID="{1B8FF99B-1013-4208-A478-9E2DF56FFFFD}" presName="hierRoot1" presStyleCnt="0">
        <dgm:presLayoutVars>
          <dgm:hierBranch val="init"/>
        </dgm:presLayoutVars>
      </dgm:prSet>
      <dgm:spPr/>
    </dgm:pt>
    <dgm:pt modelId="{8869F0AE-05C3-4AE9-BD67-1B9A4F31CE98}" type="pres">
      <dgm:prSet presAssocID="{1B8FF99B-1013-4208-A478-9E2DF56FFFFD}" presName="rootComposite1" presStyleCnt="0"/>
      <dgm:spPr/>
    </dgm:pt>
    <dgm:pt modelId="{735217A6-EB73-481D-99B8-B9839DC7BC74}" type="pres">
      <dgm:prSet presAssocID="{1B8FF99B-1013-4208-A478-9E2DF56FFFFD}" presName="rootText1" presStyleLbl="node0" presStyleIdx="0" presStyleCnt="1" custScaleX="157506" custScaleY="123075">
        <dgm:presLayoutVars>
          <dgm:chPref val="3"/>
        </dgm:presLayoutVars>
      </dgm:prSet>
      <dgm:spPr/>
    </dgm:pt>
    <dgm:pt modelId="{DB608CE3-00F1-4DCC-A2A0-A9CC97B32E89}" type="pres">
      <dgm:prSet presAssocID="{1B8FF99B-1013-4208-A478-9E2DF56FFFFD}" presName="rootConnector1" presStyleLbl="asst0" presStyleIdx="0" presStyleCnt="0"/>
      <dgm:spPr/>
    </dgm:pt>
    <dgm:pt modelId="{617C9519-0D1B-46A0-8227-09DFC94373E6}" type="pres">
      <dgm:prSet presAssocID="{1B8FF99B-1013-4208-A478-9E2DF56FFFFD}" presName="hierChild2" presStyleCnt="0"/>
      <dgm:spPr/>
    </dgm:pt>
    <dgm:pt modelId="{156ED68B-5646-4C8B-B0F7-527483EA7912}" type="pres">
      <dgm:prSet presAssocID="{468264D2-1C88-4625-A58A-7481C717B921}" presName="Name37" presStyleLbl="parChTrans1D2" presStyleIdx="0" presStyleCnt="1"/>
      <dgm:spPr/>
    </dgm:pt>
    <dgm:pt modelId="{9FFDBB2E-804E-4437-8AE5-1399339B88DC}" type="pres">
      <dgm:prSet presAssocID="{E9D8AB1B-22FE-43EF-B0F4-F2603385DA88}" presName="hierRoot2" presStyleCnt="0">
        <dgm:presLayoutVars>
          <dgm:hierBranch/>
        </dgm:presLayoutVars>
      </dgm:prSet>
      <dgm:spPr/>
    </dgm:pt>
    <dgm:pt modelId="{0D79D127-E0F7-42E1-BCB9-8B9B5DE490B3}" type="pres">
      <dgm:prSet presAssocID="{E9D8AB1B-22FE-43EF-B0F4-F2603385DA88}" presName="rootComposite" presStyleCnt="0"/>
      <dgm:spPr/>
    </dgm:pt>
    <dgm:pt modelId="{847114B0-D91D-4EFF-B1DB-EE8A6DBF5769}" type="pres">
      <dgm:prSet presAssocID="{E9D8AB1B-22FE-43EF-B0F4-F2603385DA88}" presName="rootText" presStyleLbl="node2" presStyleIdx="0" presStyleCnt="1" custAng="10800000" custFlipVert="1" custScaleX="218506" custScaleY="19002">
        <dgm:presLayoutVars>
          <dgm:chPref val="3"/>
        </dgm:presLayoutVars>
      </dgm:prSet>
      <dgm:spPr/>
    </dgm:pt>
    <dgm:pt modelId="{07D606D9-9C7F-4E9C-B659-DC7B50A6D7B0}" type="pres">
      <dgm:prSet presAssocID="{E9D8AB1B-22FE-43EF-B0F4-F2603385DA88}" presName="rootConnector" presStyleLbl="node2" presStyleIdx="0" presStyleCnt="1"/>
      <dgm:spPr/>
    </dgm:pt>
    <dgm:pt modelId="{63EFBE9D-5611-420C-813D-A464889B2FBD}" type="pres">
      <dgm:prSet presAssocID="{E9D8AB1B-22FE-43EF-B0F4-F2603385DA88}" presName="hierChild4" presStyleCnt="0"/>
      <dgm:spPr/>
    </dgm:pt>
    <dgm:pt modelId="{28C1F119-5946-4DA4-8CD1-8B04C437ED8C}" type="pres">
      <dgm:prSet presAssocID="{D6A66A15-0B70-43C6-9391-CB2973B3B71E}" presName="Name35" presStyleLbl="parChTrans1D3" presStyleIdx="0" presStyleCnt="3"/>
      <dgm:spPr/>
    </dgm:pt>
    <dgm:pt modelId="{B848D669-E041-4591-9F2F-FEAA5C356B9E}" type="pres">
      <dgm:prSet presAssocID="{DB41823F-0F05-4F4B-84FA-2BF3ECA3FC64}" presName="hierRoot2" presStyleCnt="0">
        <dgm:presLayoutVars>
          <dgm:hierBranch/>
        </dgm:presLayoutVars>
      </dgm:prSet>
      <dgm:spPr/>
    </dgm:pt>
    <dgm:pt modelId="{71D0959A-90E9-4CF4-A3B6-F18EBF2BF845}" type="pres">
      <dgm:prSet presAssocID="{DB41823F-0F05-4F4B-84FA-2BF3ECA3FC64}" presName="rootComposite" presStyleCnt="0"/>
      <dgm:spPr/>
    </dgm:pt>
    <dgm:pt modelId="{63D203A0-B215-4BBA-B64D-468E253DB012}" type="pres">
      <dgm:prSet presAssocID="{DB41823F-0F05-4F4B-84FA-2BF3ECA3FC64}" presName="rootText" presStyleLbl="node3" presStyleIdx="0" presStyleCnt="3">
        <dgm:presLayoutVars>
          <dgm:chPref val="3"/>
        </dgm:presLayoutVars>
      </dgm:prSet>
      <dgm:spPr/>
    </dgm:pt>
    <dgm:pt modelId="{B0A81BF8-3FFA-42D8-8CF6-75E60BC6FAB1}" type="pres">
      <dgm:prSet presAssocID="{DB41823F-0F05-4F4B-84FA-2BF3ECA3FC64}" presName="rootConnector" presStyleLbl="node3" presStyleIdx="0" presStyleCnt="3"/>
      <dgm:spPr/>
    </dgm:pt>
    <dgm:pt modelId="{8B044A7C-E0CF-4D84-AF9F-11F8E6067407}" type="pres">
      <dgm:prSet presAssocID="{DB41823F-0F05-4F4B-84FA-2BF3ECA3FC64}" presName="hierChild4" presStyleCnt="0"/>
      <dgm:spPr/>
    </dgm:pt>
    <dgm:pt modelId="{6E6698A6-A228-47F2-8FC2-D059ECD04A49}" type="pres">
      <dgm:prSet presAssocID="{DB41823F-0F05-4F4B-84FA-2BF3ECA3FC64}" presName="hierChild5" presStyleCnt="0"/>
      <dgm:spPr/>
    </dgm:pt>
    <dgm:pt modelId="{101B2F81-A4BD-4D1D-B690-8E775BD1F39F}" type="pres">
      <dgm:prSet presAssocID="{6CBB5C87-A2BB-4FFA-9D3E-6F9E53739400}" presName="Name35" presStyleLbl="parChTrans1D3" presStyleIdx="1" presStyleCnt="3"/>
      <dgm:spPr/>
    </dgm:pt>
    <dgm:pt modelId="{F12D0437-B1BF-4BA6-9440-5E2DE913D287}" type="pres">
      <dgm:prSet presAssocID="{F14746BA-D91E-4845-8689-E847192BD554}" presName="hierRoot2" presStyleCnt="0">
        <dgm:presLayoutVars>
          <dgm:hierBranch/>
        </dgm:presLayoutVars>
      </dgm:prSet>
      <dgm:spPr/>
    </dgm:pt>
    <dgm:pt modelId="{2F067CB4-0473-44E0-B878-6D72AE12A469}" type="pres">
      <dgm:prSet presAssocID="{F14746BA-D91E-4845-8689-E847192BD554}" presName="rootComposite" presStyleCnt="0"/>
      <dgm:spPr/>
    </dgm:pt>
    <dgm:pt modelId="{50EF23D4-FC6D-4CEF-9DFA-85AFA644A383}" type="pres">
      <dgm:prSet presAssocID="{F14746BA-D91E-4845-8689-E847192BD554}" presName="rootText" presStyleLbl="node3" presStyleIdx="1" presStyleCnt="3">
        <dgm:presLayoutVars>
          <dgm:chPref val="3"/>
        </dgm:presLayoutVars>
      </dgm:prSet>
      <dgm:spPr/>
    </dgm:pt>
    <dgm:pt modelId="{A6C6C3D8-8437-4C27-9546-B2259AA5A7D1}" type="pres">
      <dgm:prSet presAssocID="{F14746BA-D91E-4845-8689-E847192BD554}" presName="rootConnector" presStyleLbl="node3" presStyleIdx="1" presStyleCnt="3"/>
      <dgm:spPr/>
    </dgm:pt>
    <dgm:pt modelId="{DD52727B-6271-42F8-AD30-C64B2C9BD8B2}" type="pres">
      <dgm:prSet presAssocID="{F14746BA-D91E-4845-8689-E847192BD554}" presName="hierChild4" presStyleCnt="0"/>
      <dgm:spPr/>
    </dgm:pt>
    <dgm:pt modelId="{F6FC34C7-8049-4EA9-9739-E7645DF33F44}" type="pres">
      <dgm:prSet presAssocID="{F14746BA-D91E-4845-8689-E847192BD554}" presName="hierChild5" presStyleCnt="0"/>
      <dgm:spPr/>
    </dgm:pt>
    <dgm:pt modelId="{47C12E53-0DFD-4973-913D-A30C256C7340}" type="pres">
      <dgm:prSet presAssocID="{88723B46-7F14-4631-AB38-3C872B28C09D}" presName="Name35" presStyleLbl="parChTrans1D3" presStyleIdx="2" presStyleCnt="3"/>
      <dgm:spPr/>
    </dgm:pt>
    <dgm:pt modelId="{714F4C69-639D-4E21-B2DA-1E50E020FD20}" type="pres">
      <dgm:prSet presAssocID="{FBA3EBA3-6D46-43FD-84B1-8B9A9B605331}" presName="hierRoot2" presStyleCnt="0">
        <dgm:presLayoutVars>
          <dgm:hierBranch val="init"/>
        </dgm:presLayoutVars>
      </dgm:prSet>
      <dgm:spPr/>
    </dgm:pt>
    <dgm:pt modelId="{3382C86D-36A9-4CFF-B30D-8C4EA2BEEB05}" type="pres">
      <dgm:prSet presAssocID="{FBA3EBA3-6D46-43FD-84B1-8B9A9B605331}" presName="rootComposite" presStyleCnt="0"/>
      <dgm:spPr/>
    </dgm:pt>
    <dgm:pt modelId="{4ACD1962-0D30-4E88-82A6-0469C3A8AD8B}" type="pres">
      <dgm:prSet presAssocID="{FBA3EBA3-6D46-43FD-84B1-8B9A9B605331}" presName="rootText" presStyleLbl="node3" presStyleIdx="2" presStyleCnt="3">
        <dgm:presLayoutVars>
          <dgm:chPref val="3"/>
        </dgm:presLayoutVars>
      </dgm:prSet>
      <dgm:spPr/>
    </dgm:pt>
    <dgm:pt modelId="{60A574BF-F452-4870-B82E-19C9D6F841C6}" type="pres">
      <dgm:prSet presAssocID="{FBA3EBA3-6D46-43FD-84B1-8B9A9B605331}" presName="rootConnector" presStyleLbl="node3" presStyleIdx="2" presStyleCnt="3"/>
      <dgm:spPr/>
    </dgm:pt>
    <dgm:pt modelId="{BDE00DF2-9EEE-466F-93E2-45994FECDF29}" type="pres">
      <dgm:prSet presAssocID="{FBA3EBA3-6D46-43FD-84B1-8B9A9B605331}" presName="hierChild4" presStyleCnt="0"/>
      <dgm:spPr/>
    </dgm:pt>
    <dgm:pt modelId="{1EA4262B-7135-4B4B-998C-FB3790D98868}" type="pres">
      <dgm:prSet presAssocID="{FBA3EBA3-6D46-43FD-84B1-8B9A9B605331}" presName="hierChild5" presStyleCnt="0"/>
      <dgm:spPr/>
    </dgm:pt>
    <dgm:pt modelId="{FF199B6B-F0AA-4AE4-A771-1C41747131B8}" type="pres">
      <dgm:prSet presAssocID="{E9D8AB1B-22FE-43EF-B0F4-F2603385DA88}" presName="hierChild5" presStyleCnt="0"/>
      <dgm:spPr/>
    </dgm:pt>
    <dgm:pt modelId="{966D06EB-1B31-45CF-A719-BB99F4025E99}" type="pres">
      <dgm:prSet presAssocID="{1B8FF99B-1013-4208-A478-9E2DF56FFFFD}" presName="hierChild3" presStyleCnt="0"/>
      <dgm:spPr/>
    </dgm:pt>
  </dgm:ptLst>
  <dgm:cxnLst>
    <dgm:cxn modelId="{281CCD0C-69DB-44E0-AA4D-EF1F6344F85E}" srcId="{2FFCE0A9-7C2B-4C95-8FB5-F4D381B24127}" destId="{1B8FF99B-1013-4208-A478-9E2DF56FFFFD}" srcOrd="0" destOrd="0" parTransId="{4FD64455-77A4-4CF5-9726-55BEA68D6BE2}" sibTransId="{D0E187EC-FF07-494A-B311-29B0DB1DCA49}"/>
    <dgm:cxn modelId="{9783B11F-BA13-4418-9404-F6D23D041B1F}" type="presOf" srcId="{468264D2-1C88-4625-A58A-7481C717B921}" destId="{156ED68B-5646-4C8B-B0F7-527483EA7912}" srcOrd="0" destOrd="0" presId="urn:microsoft.com/office/officeart/2005/8/layout/orgChart1"/>
    <dgm:cxn modelId="{18C38E35-B3DB-4C54-AF27-488368A97BD0}" type="presOf" srcId="{F14746BA-D91E-4845-8689-E847192BD554}" destId="{50EF23D4-FC6D-4CEF-9DFA-85AFA644A383}" srcOrd="0" destOrd="0" presId="urn:microsoft.com/office/officeart/2005/8/layout/orgChart1"/>
    <dgm:cxn modelId="{F27BD937-F1C6-4D71-9253-A0CFB56C771C}" type="presOf" srcId="{D6A66A15-0B70-43C6-9391-CB2973B3B71E}" destId="{28C1F119-5946-4DA4-8CD1-8B04C437ED8C}" srcOrd="0" destOrd="0" presId="urn:microsoft.com/office/officeart/2005/8/layout/orgChart1"/>
    <dgm:cxn modelId="{1EC98A61-D32A-4D78-8CFB-F53865FB0246}" srcId="{E9D8AB1B-22FE-43EF-B0F4-F2603385DA88}" destId="{DB41823F-0F05-4F4B-84FA-2BF3ECA3FC64}" srcOrd="0" destOrd="0" parTransId="{D6A66A15-0B70-43C6-9391-CB2973B3B71E}" sibTransId="{71707895-C37C-440E-BB1C-545A9CDC075F}"/>
    <dgm:cxn modelId="{F9BDBE65-FEC2-45AA-A18A-CD34003D9E19}" type="presOf" srcId="{E9D8AB1B-22FE-43EF-B0F4-F2603385DA88}" destId="{07D606D9-9C7F-4E9C-B659-DC7B50A6D7B0}" srcOrd="1" destOrd="0" presId="urn:microsoft.com/office/officeart/2005/8/layout/orgChart1"/>
    <dgm:cxn modelId="{BF04CA84-610B-42BF-BAD9-6042D543D129}" type="presOf" srcId="{1B8FF99B-1013-4208-A478-9E2DF56FFFFD}" destId="{DB608CE3-00F1-4DCC-A2A0-A9CC97B32E89}" srcOrd="1" destOrd="0" presId="urn:microsoft.com/office/officeart/2005/8/layout/orgChart1"/>
    <dgm:cxn modelId="{01289790-D74D-4704-9127-3CB2FA695B04}" type="presOf" srcId="{F14746BA-D91E-4845-8689-E847192BD554}" destId="{A6C6C3D8-8437-4C27-9546-B2259AA5A7D1}" srcOrd="1" destOrd="0" presId="urn:microsoft.com/office/officeart/2005/8/layout/orgChart1"/>
    <dgm:cxn modelId="{E12B2E9B-2027-41C1-BA65-512A865712C2}" type="presOf" srcId="{1B8FF99B-1013-4208-A478-9E2DF56FFFFD}" destId="{735217A6-EB73-481D-99B8-B9839DC7BC74}" srcOrd="0" destOrd="0" presId="urn:microsoft.com/office/officeart/2005/8/layout/orgChart1"/>
    <dgm:cxn modelId="{C327BD9B-F28B-407F-B416-CFEC55E8D42F}" srcId="{1B8FF99B-1013-4208-A478-9E2DF56FFFFD}" destId="{E9D8AB1B-22FE-43EF-B0F4-F2603385DA88}" srcOrd="0" destOrd="0" parTransId="{468264D2-1C88-4625-A58A-7481C717B921}" sibTransId="{30E0FE58-0C80-4D16-B0BA-ADC59D5E0906}"/>
    <dgm:cxn modelId="{2CE2219D-1949-485A-9B7F-CBF0B6A9E7D0}" srcId="{E9D8AB1B-22FE-43EF-B0F4-F2603385DA88}" destId="{FBA3EBA3-6D46-43FD-84B1-8B9A9B605331}" srcOrd="2" destOrd="0" parTransId="{88723B46-7F14-4631-AB38-3C872B28C09D}" sibTransId="{3ABD83B7-B35F-4C6E-BFBB-B3981A2755D9}"/>
    <dgm:cxn modelId="{689D16A5-ABF4-4F17-B250-B0D065AD11F3}" type="presOf" srcId="{88723B46-7F14-4631-AB38-3C872B28C09D}" destId="{47C12E53-0DFD-4973-913D-A30C256C7340}" srcOrd="0" destOrd="0" presId="urn:microsoft.com/office/officeart/2005/8/layout/orgChart1"/>
    <dgm:cxn modelId="{BC2469C4-0A17-4529-93A7-5FD4F6632CD1}" srcId="{E9D8AB1B-22FE-43EF-B0F4-F2603385DA88}" destId="{F14746BA-D91E-4845-8689-E847192BD554}" srcOrd="1" destOrd="0" parTransId="{6CBB5C87-A2BB-4FFA-9D3E-6F9E53739400}" sibTransId="{2D10F8EB-8172-44F3-9C08-92F511049B51}"/>
    <dgm:cxn modelId="{C79595CA-E0CA-4E72-81AD-7434ADF96457}" type="presOf" srcId="{6CBB5C87-A2BB-4FFA-9D3E-6F9E53739400}" destId="{101B2F81-A4BD-4D1D-B690-8E775BD1F39F}" srcOrd="0" destOrd="0" presId="urn:microsoft.com/office/officeart/2005/8/layout/orgChart1"/>
    <dgm:cxn modelId="{57E434D1-928C-4D91-A8E9-7F207289CC4C}" type="presOf" srcId="{2FFCE0A9-7C2B-4C95-8FB5-F4D381B24127}" destId="{2A73E681-3564-4037-B8A3-D4B7418C3A3F}" srcOrd="0" destOrd="0" presId="urn:microsoft.com/office/officeart/2005/8/layout/orgChart1"/>
    <dgm:cxn modelId="{1BFC39D3-AB2D-421C-A770-BF12A3BA0001}" type="presOf" srcId="{FBA3EBA3-6D46-43FD-84B1-8B9A9B605331}" destId="{60A574BF-F452-4870-B82E-19C9D6F841C6}" srcOrd="1" destOrd="0" presId="urn:microsoft.com/office/officeart/2005/8/layout/orgChart1"/>
    <dgm:cxn modelId="{E8C26CDC-A77C-4CE9-86AA-DAFB4F0096B8}" type="presOf" srcId="{FBA3EBA3-6D46-43FD-84B1-8B9A9B605331}" destId="{4ACD1962-0D30-4E88-82A6-0469C3A8AD8B}" srcOrd="0" destOrd="0" presId="urn:microsoft.com/office/officeart/2005/8/layout/orgChart1"/>
    <dgm:cxn modelId="{38693FE1-F371-4012-9D9A-D211C7C85D4E}" type="presOf" srcId="{DB41823F-0F05-4F4B-84FA-2BF3ECA3FC64}" destId="{B0A81BF8-3FFA-42D8-8CF6-75E60BC6FAB1}" srcOrd="1" destOrd="0" presId="urn:microsoft.com/office/officeart/2005/8/layout/orgChart1"/>
    <dgm:cxn modelId="{D84632F3-68B7-42F5-B6AE-6AF4B5ADE3F6}" type="presOf" srcId="{E9D8AB1B-22FE-43EF-B0F4-F2603385DA88}" destId="{847114B0-D91D-4EFF-B1DB-EE8A6DBF5769}" srcOrd="0" destOrd="0" presId="urn:microsoft.com/office/officeart/2005/8/layout/orgChart1"/>
    <dgm:cxn modelId="{423C93F5-BAA0-4E82-8DB3-24803786678D}" type="presOf" srcId="{DB41823F-0F05-4F4B-84FA-2BF3ECA3FC64}" destId="{63D203A0-B215-4BBA-B64D-468E253DB012}" srcOrd="0" destOrd="0" presId="urn:microsoft.com/office/officeart/2005/8/layout/orgChart1"/>
    <dgm:cxn modelId="{21105E02-68E4-4769-B1C2-7951982168BF}" type="presParOf" srcId="{2A73E681-3564-4037-B8A3-D4B7418C3A3F}" destId="{11A83F00-DDE2-46C3-A0B0-95307631F26E}" srcOrd="0" destOrd="0" presId="urn:microsoft.com/office/officeart/2005/8/layout/orgChart1"/>
    <dgm:cxn modelId="{047EABEB-73C9-44BE-93A2-FD9131773958}" type="presParOf" srcId="{11A83F00-DDE2-46C3-A0B0-95307631F26E}" destId="{8869F0AE-05C3-4AE9-BD67-1B9A4F31CE98}" srcOrd="0" destOrd="0" presId="urn:microsoft.com/office/officeart/2005/8/layout/orgChart1"/>
    <dgm:cxn modelId="{AC5F3CD3-1397-475C-A284-77A7B845BBD9}" type="presParOf" srcId="{8869F0AE-05C3-4AE9-BD67-1B9A4F31CE98}" destId="{735217A6-EB73-481D-99B8-B9839DC7BC74}" srcOrd="0" destOrd="0" presId="urn:microsoft.com/office/officeart/2005/8/layout/orgChart1"/>
    <dgm:cxn modelId="{274ACBD0-33C9-4251-8F43-3046803C6C0B}" type="presParOf" srcId="{8869F0AE-05C3-4AE9-BD67-1B9A4F31CE98}" destId="{DB608CE3-00F1-4DCC-A2A0-A9CC97B32E89}" srcOrd="1" destOrd="0" presId="urn:microsoft.com/office/officeart/2005/8/layout/orgChart1"/>
    <dgm:cxn modelId="{48A1F8C5-B62A-4894-91D6-E6133AFA6CD0}" type="presParOf" srcId="{11A83F00-DDE2-46C3-A0B0-95307631F26E}" destId="{617C9519-0D1B-46A0-8227-09DFC94373E6}" srcOrd="1" destOrd="0" presId="urn:microsoft.com/office/officeart/2005/8/layout/orgChart1"/>
    <dgm:cxn modelId="{FF576626-D7D1-4F37-808D-78AFB998E8A7}" type="presParOf" srcId="{617C9519-0D1B-46A0-8227-09DFC94373E6}" destId="{156ED68B-5646-4C8B-B0F7-527483EA7912}" srcOrd="0" destOrd="0" presId="urn:microsoft.com/office/officeart/2005/8/layout/orgChart1"/>
    <dgm:cxn modelId="{458FA169-8398-44BE-BF41-9DAE60A1DCF6}" type="presParOf" srcId="{617C9519-0D1B-46A0-8227-09DFC94373E6}" destId="{9FFDBB2E-804E-4437-8AE5-1399339B88DC}" srcOrd="1" destOrd="0" presId="urn:microsoft.com/office/officeart/2005/8/layout/orgChart1"/>
    <dgm:cxn modelId="{91263693-A1FA-4FA2-BE39-3231911FC035}" type="presParOf" srcId="{9FFDBB2E-804E-4437-8AE5-1399339B88DC}" destId="{0D79D127-E0F7-42E1-BCB9-8B9B5DE490B3}" srcOrd="0" destOrd="0" presId="urn:microsoft.com/office/officeart/2005/8/layout/orgChart1"/>
    <dgm:cxn modelId="{9876724E-ED6D-48B1-8B45-7CC460DCD5B7}" type="presParOf" srcId="{0D79D127-E0F7-42E1-BCB9-8B9B5DE490B3}" destId="{847114B0-D91D-4EFF-B1DB-EE8A6DBF5769}" srcOrd="0" destOrd="0" presId="urn:microsoft.com/office/officeart/2005/8/layout/orgChart1"/>
    <dgm:cxn modelId="{CC705662-65A8-4F88-9095-8E8552084E2E}" type="presParOf" srcId="{0D79D127-E0F7-42E1-BCB9-8B9B5DE490B3}" destId="{07D606D9-9C7F-4E9C-B659-DC7B50A6D7B0}" srcOrd="1" destOrd="0" presId="urn:microsoft.com/office/officeart/2005/8/layout/orgChart1"/>
    <dgm:cxn modelId="{6B8C1E01-D46D-4C9D-8D45-DCDBD8C60D60}" type="presParOf" srcId="{9FFDBB2E-804E-4437-8AE5-1399339B88DC}" destId="{63EFBE9D-5611-420C-813D-A464889B2FBD}" srcOrd="1" destOrd="0" presId="urn:microsoft.com/office/officeart/2005/8/layout/orgChart1"/>
    <dgm:cxn modelId="{B4E70DBB-FE00-422C-A1FA-7C7BDDC7E196}" type="presParOf" srcId="{63EFBE9D-5611-420C-813D-A464889B2FBD}" destId="{28C1F119-5946-4DA4-8CD1-8B04C437ED8C}" srcOrd="0" destOrd="0" presId="urn:microsoft.com/office/officeart/2005/8/layout/orgChart1"/>
    <dgm:cxn modelId="{59D34BA3-5974-41A7-B6DA-0C2AE56965DB}" type="presParOf" srcId="{63EFBE9D-5611-420C-813D-A464889B2FBD}" destId="{B848D669-E041-4591-9F2F-FEAA5C356B9E}" srcOrd="1" destOrd="0" presId="urn:microsoft.com/office/officeart/2005/8/layout/orgChart1"/>
    <dgm:cxn modelId="{12B8D62C-EC71-4D5E-9353-A18CD3BBD405}" type="presParOf" srcId="{B848D669-E041-4591-9F2F-FEAA5C356B9E}" destId="{71D0959A-90E9-4CF4-A3B6-F18EBF2BF845}" srcOrd="0" destOrd="0" presId="urn:microsoft.com/office/officeart/2005/8/layout/orgChart1"/>
    <dgm:cxn modelId="{31255134-D550-46D5-BECD-89362D28FD72}" type="presParOf" srcId="{71D0959A-90E9-4CF4-A3B6-F18EBF2BF845}" destId="{63D203A0-B215-4BBA-B64D-468E253DB012}" srcOrd="0" destOrd="0" presId="urn:microsoft.com/office/officeart/2005/8/layout/orgChart1"/>
    <dgm:cxn modelId="{92FED43A-9F6D-4974-B469-25298300DAD0}" type="presParOf" srcId="{71D0959A-90E9-4CF4-A3B6-F18EBF2BF845}" destId="{B0A81BF8-3FFA-42D8-8CF6-75E60BC6FAB1}" srcOrd="1" destOrd="0" presId="urn:microsoft.com/office/officeart/2005/8/layout/orgChart1"/>
    <dgm:cxn modelId="{5355C6FD-2869-4EAF-BC3D-9263601B1C3C}" type="presParOf" srcId="{B848D669-E041-4591-9F2F-FEAA5C356B9E}" destId="{8B044A7C-E0CF-4D84-AF9F-11F8E6067407}" srcOrd="1" destOrd="0" presId="urn:microsoft.com/office/officeart/2005/8/layout/orgChart1"/>
    <dgm:cxn modelId="{5E438C36-D3F2-4455-AA5B-866E99B3124B}" type="presParOf" srcId="{B848D669-E041-4591-9F2F-FEAA5C356B9E}" destId="{6E6698A6-A228-47F2-8FC2-D059ECD04A49}" srcOrd="2" destOrd="0" presId="urn:microsoft.com/office/officeart/2005/8/layout/orgChart1"/>
    <dgm:cxn modelId="{953596AC-546B-4C66-98E0-B3A17D07FD0B}" type="presParOf" srcId="{63EFBE9D-5611-420C-813D-A464889B2FBD}" destId="{101B2F81-A4BD-4D1D-B690-8E775BD1F39F}" srcOrd="2" destOrd="0" presId="urn:microsoft.com/office/officeart/2005/8/layout/orgChart1"/>
    <dgm:cxn modelId="{0E526076-309D-4E6F-BCB8-F60FF0200D61}" type="presParOf" srcId="{63EFBE9D-5611-420C-813D-A464889B2FBD}" destId="{F12D0437-B1BF-4BA6-9440-5E2DE913D287}" srcOrd="3" destOrd="0" presId="urn:microsoft.com/office/officeart/2005/8/layout/orgChart1"/>
    <dgm:cxn modelId="{E3862E10-830A-420D-91AB-D43E1C66DDF6}" type="presParOf" srcId="{F12D0437-B1BF-4BA6-9440-5E2DE913D287}" destId="{2F067CB4-0473-44E0-B878-6D72AE12A469}" srcOrd="0" destOrd="0" presId="urn:microsoft.com/office/officeart/2005/8/layout/orgChart1"/>
    <dgm:cxn modelId="{E60AF448-C117-47B0-ABDC-6C9ABD8E543F}" type="presParOf" srcId="{2F067CB4-0473-44E0-B878-6D72AE12A469}" destId="{50EF23D4-FC6D-4CEF-9DFA-85AFA644A383}" srcOrd="0" destOrd="0" presId="urn:microsoft.com/office/officeart/2005/8/layout/orgChart1"/>
    <dgm:cxn modelId="{9A3CD348-A769-485C-B966-9FAD83EAC56F}" type="presParOf" srcId="{2F067CB4-0473-44E0-B878-6D72AE12A469}" destId="{A6C6C3D8-8437-4C27-9546-B2259AA5A7D1}" srcOrd="1" destOrd="0" presId="urn:microsoft.com/office/officeart/2005/8/layout/orgChart1"/>
    <dgm:cxn modelId="{0010A291-C396-439B-9EDB-60055579E7DA}" type="presParOf" srcId="{F12D0437-B1BF-4BA6-9440-5E2DE913D287}" destId="{DD52727B-6271-42F8-AD30-C64B2C9BD8B2}" srcOrd="1" destOrd="0" presId="urn:microsoft.com/office/officeart/2005/8/layout/orgChart1"/>
    <dgm:cxn modelId="{5658BC45-ACE1-4BA4-A82B-09B1AAC86DE3}" type="presParOf" srcId="{F12D0437-B1BF-4BA6-9440-5E2DE913D287}" destId="{F6FC34C7-8049-4EA9-9739-E7645DF33F44}" srcOrd="2" destOrd="0" presId="urn:microsoft.com/office/officeart/2005/8/layout/orgChart1"/>
    <dgm:cxn modelId="{6925965D-3219-4D12-B230-21B5CD82640D}" type="presParOf" srcId="{63EFBE9D-5611-420C-813D-A464889B2FBD}" destId="{47C12E53-0DFD-4973-913D-A30C256C7340}" srcOrd="4" destOrd="0" presId="urn:microsoft.com/office/officeart/2005/8/layout/orgChart1"/>
    <dgm:cxn modelId="{FA297139-486D-4F53-8CDA-3531D0B0E04D}" type="presParOf" srcId="{63EFBE9D-5611-420C-813D-A464889B2FBD}" destId="{714F4C69-639D-4E21-B2DA-1E50E020FD20}" srcOrd="5" destOrd="0" presId="urn:microsoft.com/office/officeart/2005/8/layout/orgChart1"/>
    <dgm:cxn modelId="{E67CF2E3-F6F0-4299-A029-4273B3DE60EB}" type="presParOf" srcId="{714F4C69-639D-4E21-B2DA-1E50E020FD20}" destId="{3382C86D-36A9-4CFF-B30D-8C4EA2BEEB05}" srcOrd="0" destOrd="0" presId="urn:microsoft.com/office/officeart/2005/8/layout/orgChart1"/>
    <dgm:cxn modelId="{BF50C3C6-C55C-424F-BE8B-51A78E3F6DCB}" type="presParOf" srcId="{3382C86D-36A9-4CFF-B30D-8C4EA2BEEB05}" destId="{4ACD1962-0D30-4E88-82A6-0469C3A8AD8B}" srcOrd="0" destOrd="0" presId="urn:microsoft.com/office/officeart/2005/8/layout/orgChart1"/>
    <dgm:cxn modelId="{A4209A9B-C8D8-497B-956F-28B70AB2C17D}" type="presParOf" srcId="{3382C86D-36A9-4CFF-B30D-8C4EA2BEEB05}" destId="{60A574BF-F452-4870-B82E-19C9D6F841C6}" srcOrd="1" destOrd="0" presId="urn:microsoft.com/office/officeart/2005/8/layout/orgChart1"/>
    <dgm:cxn modelId="{B2A31C1E-D68C-4DB8-96FB-403FF90FFC45}" type="presParOf" srcId="{714F4C69-639D-4E21-B2DA-1E50E020FD20}" destId="{BDE00DF2-9EEE-466F-93E2-45994FECDF29}" srcOrd="1" destOrd="0" presId="urn:microsoft.com/office/officeart/2005/8/layout/orgChart1"/>
    <dgm:cxn modelId="{5FBADAF3-6D27-47E1-BD37-D826C3220776}" type="presParOf" srcId="{714F4C69-639D-4E21-B2DA-1E50E020FD20}" destId="{1EA4262B-7135-4B4B-998C-FB3790D98868}" srcOrd="2" destOrd="0" presId="urn:microsoft.com/office/officeart/2005/8/layout/orgChart1"/>
    <dgm:cxn modelId="{C2D9FCA6-5C8F-41AF-A6F7-B39A590688AE}" type="presParOf" srcId="{9FFDBB2E-804E-4437-8AE5-1399339B88DC}" destId="{FF199B6B-F0AA-4AE4-A771-1C41747131B8}" srcOrd="2" destOrd="0" presId="urn:microsoft.com/office/officeart/2005/8/layout/orgChart1"/>
    <dgm:cxn modelId="{38C0A6FD-520F-4EB3-9FEA-257E554CA733}" type="presParOf" srcId="{11A83F00-DDE2-46C3-A0B0-95307631F26E}" destId="{966D06EB-1B31-45CF-A719-BB99F4025E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21650-80E6-42F2-BFE6-B92B49E60A1B}">
      <dsp:nvSpPr>
        <dsp:cNvPr id="0" name=""/>
        <dsp:cNvSpPr/>
      </dsp:nvSpPr>
      <dsp:spPr>
        <a:xfrm>
          <a:off x="5540042" y="1334790"/>
          <a:ext cx="162799" cy="764148"/>
        </a:xfrm>
        <a:custGeom>
          <a:avLst/>
          <a:gdLst/>
          <a:ahLst/>
          <a:cxnLst/>
          <a:rect l="0" t="0" r="0" b="0"/>
          <a:pathLst>
            <a:path>
              <a:moveTo>
                <a:pt x="162799" y="0"/>
              </a:moveTo>
              <a:lnTo>
                <a:pt x="162799" y="764148"/>
              </a:lnTo>
              <a:lnTo>
                <a:pt x="0" y="76414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F85EF-E7C3-4F52-AFF5-E46C01A3050C}">
      <dsp:nvSpPr>
        <dsp:cNvPr id="0" name=""/>
        <dsp:cNvSpPr/>
      </dsp:nvSpPr>
      <dsp:spPr>
        <a:xfrm>
          <a:off x="9958396" y="3652646"/>
          <a:ext cx="242766" cy="744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484"/>
              </a:lnTo>
              <a:lnTo>
                <a:pt x="242766" y="74448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ACF94-B9CF-4BB0-9D95-B2D95415D730}">
      <dsp:nvSpPr>
        <dsp:cNvPr id="0" name=""/>
        <dsp:cNvSpPr/>
      </dsp:nvSpPr>
      <dsp:spPr>
        <a:xfrm>
          <a:off x="5702842" y="1334790"/>
          <a:ext cx="4902932" cy="150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696"/>
              </a:lnTo>
              <a:lnTo>
                <a:pt x="4902932" y="1338696"/>
              </a:lnTo>
              <a:lnTo>
                <a:pt x="4902932" y="150863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89542-0DE1-4E2A-9CCC-7C64CF744DE0}">
      <dsp:nvSpPr>
        <dsp:cNvPr id="0" name=""/>
        <dsp:cNvSpPr/>
      </dsp:nvSpPr>
      <dsp:spPr>
        <a:xfrm>
          <a:off x="5702842" y="1334790"/>
          <a:ext cx="2944614" cy="150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696"/>
              </a:lnTo>
              <a:lnTo>
                <a:pt x="2944614" y="1338696"/>
              </a:lnTo>
              <a:lnTo>
                <a:pt x="2944614" y="150863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51C36-CB18-4C63-8A9F-75A363847269}">
      <dsp:nvSpPr>
        <dsp:cNvPr id="0" name=""/>
        <dsp:cNvSpPr/>
      </dsp:nvSpPr>
      <dsp:spPr>
        <a:xfrm>
          <a:off x="5702842" y="1334790"/>
          <a:ext cx="986296" cy="150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696"/>
              </a:lnTo>
              <a:lnTo>
                <a:pt x="986296" y="1338696"/>
              </a:lnTo>
              <a:lnTo>
                <a:pt x="986296" y="150863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B895D-6955-45CE-B576-687BCAC07470}">
      <dsp:nvSpPr>
        <dsp:cNvPr id="0" name=""/>
        <dsp:cNvSpPr/>
      </dsp:nvSpPr>
      <dsp:spPr>
        <a:xfrm>
          <a:off x="4730820" y="1334790"/>
          <a:ext cx="972021" cy="1508633"/>
        </a:xfrm>
        <a:custGeom>
          <a:avLst/>
          <a:gdLst/>
          <a:ahLst/>
          <a:cxnLst/>
          <a:rect l="0" t="0" r="0" b="0"/>
          <a:pathLst>
            <a:path>
              <a:moveTo>
                <a:pt x="972021" y="0"/>
              </a:moveTo>
              <a:lnTo>
                <a:pt x="972021" y="1338696"/>
              </a:lnTo>
              <a:lnTo>
                <a:pt x="0" y="1338696"/>
              </a:lnTo>
              <a:lnTo>
                <a:pt x="0" y="150863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5B37-A191-47EF-81C7-487BAB928627}">
      <dsp:nvSpPr>
        <dsp:cNvPr id="0" name=""/>
        <dsp:cNvSpPr/>
      </dsp:nvSpPr>
      <dsp:spPr>
        <a:xfrm>
          <a:off x="2772502" y="1334790"/>
          <a:ext cx="2930339" cy="1499521"/>
        </a:xfrm>
        <a:custGeom>
          <a:avLst/>
          <a:gdLst/>
          <a:ahLst/>
          <a:cxnLst/>
          <a:rect l="0" t="0" r="0" b="0"/>
          <a:pathLst>
            <a:path>
              <a:moveTo>
                <a:pt x="2930339" y="0"/>
              </a:moveTo>
              <a:lnTo>
                <a:pt x="2930339" y="1329584"/>
              </a:lnTo>
              <a:lnTo>
                <a:pt x="0" y="1329584"/>
              </a:lnTo>
              <a:lnTo>
                <a:pt x="0" y="149952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F523B-3FB8-44F7-9D1F-AE2FA0B3A193}">
      <dsp:nvSpPr>
        <dsp:cNvPr id="0" name=""/>
        <dsp:cNvSpPr/>
      </dsp:nvSpPr>
      <dsp:spPr>
        <a:xfrm>
          <a:off x="814184" y="1334790"/>
          <a:ext cx="4888657" cy="1508633"/>
        </a:xfrm>
        <a:custGeom>
          <a:avLst/>
          <a:gdLst/>
          <a:ahLst/>
          <a:cxnLst/>
          <a:rect l="0" t="0" r="0" b="0"/>
          <a:pathLst>
            <a:path>
              <a:moveTo>
                <a:pt x="4888657" y="0"/>
              </a:moveTo>
              <a:lnTo>
                <a:pt x="4888657" y="1338696"/>
              </a:lnTo>
              <a:lnTo>
                <a:pt x="0" y="1338696"/>
              </a:lnTo>
              <a:lnTo>
                <a:pt x="0" y="150863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D1E26-2DBE-46C6-B294-96A84A14EFAC}">
      <dsp:nvSpPr>
        <dsp:cNvPr id="0" name=""/>
        <dsp:cNvSpPr/>
      </dsp:nvSpPr>
      <dsp:spPr>
        <a:xfrm>
          <a:off x="2588792" y="287098"/>
          <a:ext cx="6228098" cy="104769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Regional Emergency Planning Team (CEOs)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Regional Emergency Planning Team Steering Committee</a:t>
          </a:r>
        </a:p>
      </dsp:txBody>
      <dsp:txXfrm>
        <a:off x="2588792" y="287098"/>
        <a:ext cx="6228098" cy="1047692"/>
      </dsp:txXfrm>
    </dsp:sp>
    <dsp:sp modelId="{6ADCC796-C587-4E65-A05D-67147A94357C}">
      <dsp:nvSpPr>
        <dsp:cNvPr id="0" name=""/>
        <dsp:cNvSpPr/>
      </dsp:nvSpPr>
      <dsp:spPr>
        <a:xfrm>
          <a:off x="4961" y="2843424"/>
          <a:ext cx="1618444" cy="809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RESF-4 Firefighting Working Group</a:t>
          </a:r>
        </a:p>
      </dsp:txBody>
      <dsp:txXfrm>
        <a:off x="4961" y="2843424"/>
        <a:ext cx="1618444" cy="809222"/>
      </dsp:txXfrm>
    </dsp:sp>
    <dsp:sp modelId="{D6622337-9693-488C-9B4C-F3E68A8D8F63}">
      <dsp:nvSpPr>
        <dsp:cNvPr id="0" name=""/>
        <dsp:cNvSpPr/>
      </dsp:nvSpPr>
      <dsp:spPr>
        <a:xfrm>
          <a:off x="1963279" y="2834312"/>
          <a:ext cx="1618444" cy="809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RESF-5 Emergency Management Working Group</a:t>
          </a:r>
        </a:p>
      </dsp:txBody>
      <dsp:txXfrm>
        <a:off x="1963279" y="2834312"/>
        <a:ext cx="1618444" cy="809222"/>
      </dsp:txXfrm>
    </dsp:sp>
    <dsp:sp modelId="{13B3D121-453F-4CA6-ADF5-DE225ECCB989}">
      <dsp:nvSpPr>
        <dsp:cNvPr id="0" name=""/>
        <dsp:cNvSpPr/>
      </dsp:nvSpPr>
      <dsp:spPr>
        <a:xfrm>
          <a:off x="3921597" y="2843424"/>
          <a:ext cx="1618444" cy="80922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RESF-6 Mass Care Working Group</a:t>
          </a:r>
        </a:p>
      </dsp:txBody>
      <dsp:txXfrm>
        <a:off x="3921597" y="2843424"/>
        <a:ext cx="1618444" cy="809222"/>
      </dsp:txXfrm>
    </dsp:sp>
    <dsp:sp modelId="{DD352AA9-5222-4336-94A1-A2D437D8235B}">
      <dsp:nvSpPr>
        <dsp:cNvPr id="0" name=""/>
        <dsp:cNvSpPr/>
      </dsp:nvSpPr>
      <dsp:spPr>
        <a:xfrm>
          <a:off x="5879916" y="2843424"/>
          <a:ext cx="1618444" cy="809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RESF-8 Public Health &amp; Medical Working Group</a:t>
          </a:r>
        </a:p>
      </dsp:txBody>
      <dsp:txXfrm>
        <a:off x="5879916" y="2843424"/>
        <a:ext cx="1618444" cy="809222"/>
      </dsp:txXfrm>
    </dsp:sp>
    <dsp:sp modelId="{80999DE8-DCB2-421D-A5DF-368042E9A063}">
      <dsp:nvSpPr>
        <dsp:cNvPr id="0" name=""/>
        <dsp:cNvSpPr/>
      </dsp:nvSpPr>
      <dsp:spPr>
        <a:xfrm>
          <a:off x="7838234" y="2843424"/>
          <a:ext cx="1618444" cy="809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RESF-13 Law Enforcement Working Group</a:t>
          </a:r>
        </a:p>
      </dsp:txBody>
      <dsp:txXfrm>
        <a:off x="7838234" y="2843424"/>
        <a:ext cx="1618444" cy="809222"/>
      </dsp:txXfrm>
    </dsp:sp>
    <dsp:sp modelId="{A59E4F85-9AD3-49C8-B27A-54ED8884395C}">
      <dsp:nvSpPr>
        <dsp:cNvPr id="0" name=""/>
        <dsp:cNvSpPr/>
      </dsp:nvSpPr>
      <dsp:spPr>
        <a:xfrm>
          <a:off x="9796552" y="2843424"/>
          <a:ext cx="1618444" cy="80922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Regional Recovery Steering Committee (RESF-14)</a:t>
          </a:r>
        </a:p>
      </dsp:txBody>
      <dsp:txXfrm>
        <a:off x="9796552" y="2843424"/>
        <a:ext cx="1618444" cy="809222"/>
      </dsp:txXfrm>
    </dsp:sp>
    <dsp:sp modelId="{2063D4A2-2628-4005-A38D-883DE68863F3}">
      <dsp:nvSpPr>
        <dsp:cNvPr id="0" name=""/>
        <dsp:cNvSpPr/>
      </dsp:nvSpPr>
      <dsp:spPr>
        <a:xfrm>
          <a:off x="10201163" y="3992519"/>
          <a:ext cx="1618444" cy="80922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Recovery Support Function (RSF) Working Groups</a:t>
          </a:r>
        </a:p>
      </dsp:txBody>
      <dsp:txXfrm>
        <a:off x="10201163" y="3992519"/>
        <a:ext cx="1618444" cy="809222"/>
      </dsp:txXfrm>
    </dsp:sp>
    <dsp:sp modelId="{056A47D2-0BAF-4C37-BC7A-A1AA67166068}">
      <dsp:nvSpPr>
        <dsp:cNvPr id="0" name=""/>
        <dsp:cNvSpPr/>
      </dsp:nvSpPr>
      <dsp:spPr>
        <a:xfrm>
          <a:off x="3921597" y="1694328"/>
          <a:ext cx="1618444" cy="809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DEMHS Regional Coordinator</a:t>
          </a:r>
        </a:p>
      </dsp:txBody>
      <dsp:txXfrm>
        <a:off x="3921597" y="1694328"/>
        <a:ext cx="1618444" cy="809222"/>
      </dsp:txXfrm>
    </dsp:sp>
    <dsp:sp modelId="{35D5DBA3-879E-4602-A198-1F54CAFC238C}">
      <dsp:nvSpPr>
        <dsp:cNvPr id="0" name=""/>
        <dsp:cNvSpPr/>
      </dsp:nvSpPr>
      <dsp:spPr>
        <a:xfrm>
          <a:off x="9780481" y="0"/>
          <a:ext cx="1618444" cy="80922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State Recovery Steering Committee (ESF-14)</a:t>
          </a:r>
        </a:p>
      </dsp:txBody>
      <dsp:txXfrm>
        <a:off x="9780481" y="0"/>
        <a:ext cx="1618444" cy="809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12E53-0DFD-4973-913D-A30C256C7340}">
      <dsp:nvSpPr>
        <dsp:cNvPr id="0" name=""/>
        <dsp:cNvSpPr/>
      </dsp:nvSpPr>
      <dsp:spPr>
        <a:xfrm>
          <a:off x="4775775" y="2228341"/>
          <a:ext cx="2927436" cy="50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33"/>
              </a:lnTo>
              <a:lnTo>
                <a:pt x="2927436" y="254033"/>
              </a:lnTo>
              <a:lnTo>
                <a:pt x="2927436" y="50806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B2F81-A4BD-4D1D-B690-8E775BD1F39F}">
      <dsp:nvSpPr>
        <dsp:cNvPr id="0" name=""/>
        <dsp:cNvSpPr/>
      </dsp:nvSpPr>
      <dsp:spPr>
        <a:xfrm>
          <a:off x="4730055" y="2228341"/>
          <a:ext cx="91440" cy="5080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06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1F119-5946-4DA4-8CD1-8B04C437ED8C}">
      <dsp:nvSpPr>
        <dsp:cNvPr id="0" name=""/>
        <dsp:cNvSpPr/>
      </dsp:nvSpPr>
      <dsp:spPr>
        <a:xfrm>
          <a:off x="1848339" y="2228341"/>
          <a:ext cx="2927436" cy="508067"/>
        </a:xfrm>
        <a:custGeom>
          <a:avLst/>
          <a:gdLst/>
          <a:ahLst/>
          <a:cxnLst/>
          <a:rect l="0" t="0" r="0" b="0"/>
          <a:pathLst>
            <a:path>
              <a:moveTo>
                <a:pt x="2927436" y="0"/>
              </a:moveTo>
              <a:lnTo>
                <a:pt x="2927436" y="254033"/>
              </a:lnTo>
              <a:lnTo>
                <a:pt x="0" y="254033"/>
              </a:lnTo>
              <a:lnTo>
                <a:pt x="0" y="50806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ED68B-5646-4C8B-B0F7-527483EA7912}">
      <dsp:nvSpPr>
        <dsp:cNvPr id="0" name=""/>
        <dsp:cNvSpPr/>
      </dsp:nvSpPr>
      <dsp:spPr>
        <a:xfrm>
          <a:off x="4730055" y="1490409"/>
          <a:ext cx="91440" cy="5080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06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17A6-EB73-481D-99B8-B9839DC7BC74}">
      <dsp:nvSpPr>
        <dsp:cNvPr id="0" name=""/>
        <dsp:cNvSpPr/>
      </dsp:nvSpPr>
      <dsp:spPr>
        <a:xfrm>
          <a:off x="2870450" y="1590"/>
          <a:ext cx="3810650" cy="148881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Regional Recovery Steering Committee (RESF-14)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*DEMHS Regional Coordinator, Regional Long-Term Recovery Coordinator*</a:t>
          </a:r>
        </a:p>
      </dsp:txBody>
      <dsp:txXfrm>
        <a:off x="2870450" y="1590"/>
        <a:ext cx="3810650" cy="1488819"/>
      </dsp:txXfrm>
    </dsp:sp>
    <dsp:sp modelId="{847114B0-D91D-4EFF-B1DB-EE8A6DBF5769}">
      <dsp:nvSpPr>
        <dsp:cNvPr id="0" name=""/>
        <dsp:cNvSpPr/>
      </dsp:nvSpPr>
      <dsp:spPr>
        <a:xfrm rot="10800000" flipV="1">
          <a:off x="2132542" y="1998477"/>
          <a:ext cx="5286465" cy="22986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Recovery Support Function (RSF) Working Groups</a:t>
          </a:r>
        </a:p>
      </dsp:txBody>
      <dsp:txXfrm rot="-10800000">
        <a:off x="2132542" y="1998477"/>
        <a:ext cx="5286465" cy="229864"/>
      </dsp:txXfrm>
    </dsp:sp>
    <dsp:sp modelId="{63D203A0-B215-4BBA-B64D-468E253DB012}">
      <dsp:nvSpPr>
        <dsp:cNvPr id="0" name=""/>
        <dsp:cNvSpPr/>
      </dsp:nvSpPr>
      <dsp:spPr>
        <a:xfrm>
          <a:off x="638655" y="2736408"/>
          <a:ext cx="2419368" cy="1209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Community Planning &amp; Capacity Building / Infrastructure / Housing RSF Working Group</a:t>
          </a:r>
        </a:p>
      </dsp:txBody>
      <dsp:txXfrm>
        <a:off x="638655" y="2736408"/>
        <a:ext cx="2419368" cy="1209684"/>
      </dsp:txXfrm>
    </dsp:sp>
    <dsp:sp modelId="{50EF23D4-FC6D-4CEF-9DFA-85AFA644A383}">
      <dsp:nvSpPr>
        <dsp:cNvPr id="0" name=""/>
        <dsp:cNvSpPr/>
      </dsp:nvSpPr>
      <dsp:spPr>
        <a:xfrm>
          <a:off x="3566091" y="2736408"/>
          <a:ext cx="2419368" cy="1209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Economic / Natural &amp; Cultural Resources RSF Working Group</a:t>
          </a:r>
        </a:p>
      </dsp:txBody>
      <dsp:txXfrm>
        <a:off x="3566091" y="2736408"/>
        <a:ext cx="2419368" cy="1209684"/>
      </dsp:txXfrm>
    </dsp:sp>
    <dsp:sp modelId="{4ACD1962-0D30-4E88-82A6-0469C3A8AD8B}">
      <dsp:nvSpPr>
        <dsp:cNvPr id="0" name=""/>
        <dsp:cNvSpPr/>
      </dsp:nvSpPr>
      <dsp:spPr>
        <a:xfrm>
          <a:off x="6493527" y="2736408"/>
          <a:ext cx="2419368" cy="1209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Health &amp; Social Services / Housing RSF Working Group</a:t>
          </a:r>
        </a:p>
      </dsp:txBody>
      <dsp:txXfrm>
        <a:off x="6493527" y="2736408"/>
        <a:ext cx="2419368" cy="1209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0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2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5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5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72B9-F9FC-48BC-B8D0-363C9DA7354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19B48-36B2-4967-96ED-5C0E1DB85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997" y="122924"/>
            <a:ext cx="1034723" cy="10347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4" y="5722142"/>
            <a:ext cx="1038861" cy="10214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0641" y="122924"/>
            <a:ext cx="1009019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Recovery Workflow &amp; Mission</a:t>
            </a:r>
            <a:endParaRPr lang="en-US" sz="60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1162" y="849696"/>
            <a:ext cx="9923698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Mission</a:t>
            </a:r>
            <a:r>
              <a:rPr lang="en-US" sz="1600" dirty="0"/>
              <a:t>: </a:t>
            </a:r>
          </a:p>
          <a:p>
            <a:r>
              <a:rPr lang="en-US" sz="1600" i="1" dirty="0"/>
              <a:t>Working together with the State Recovery Steering Committee and with local Recovery Committees,</a:t>
            </a:r>
            <a:endParaRPr lang="en-US" sz="1600" dirty="0"/>
          </a:p>
          <a:p>
            <a:r>
              <a:rPr lang="en-US" sz="1600" b="1" i="1" dirty="0"/>
              <a:t>Regional Recovery Steering Committees will coordinate efforts at a regional level and provide support to local efforts to develop a comprehensive and effective path to recovery from the COVID-19 public health emergency for all Connecticut residents and all communities.</a:t>
            </a:r>
          </a:p>
          <a:p>
            <a:endParaRPr lang="en-US" sz="1600" dirty="0"/>
          </a:p>
          <a:p>
            <a:r>
              <a:rPr lang="en-US" sz="1600" dirty="0"/>
              <a:t>Regional Recovery Steering Committees will: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Solicit input from impacted constituencies to identify short- and long-term unmet needs/gaps in resources to the State Recovery Steering Committee (ESF-14), assigning priorities and offering feasible ideas for potential solutions as possible;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Coordinate efforts to assess local and regional recovery needs and to develop responsive recovery plans with an emphasis on forward-leaning vision and resiliency as key goals; 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Ensure communication regarding plans, resources, and guidance with Local Recovery Committees;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Develop Recovery Support Function Working Groups appropriate to the Region to build and implement an equitable, accessible, and effective recovery planning process; support regional and local response efforts by helping identify key leaders and organizations who can contribute;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 coordination with the State Recovery Steering Committee (ESF-14), develop and implement recovery progress measures to support and influence course-changes as recovery progresses;</a:t>
            </a:r>
          </a:p>
          <a:p>
            <a:pPr marL="457200" lvl="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Develop a long-term strategy to ensure that regions can mitigate risk over time and create resilient recovery systems so that communities can recover more quickly after future disasters.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6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860" y="56166"/>
            <a:ext cx="1034723" cy="10347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4" y="5836525"/>
            <a:ext cx="1038861" cy="10214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07217" y="56166"/>
            <a:ext cx="100901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State/Regional Relationship – State Response Framework</a:t>
            </a:r>
            <a:endParaRPr lang="en-US" sz="44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89854" y="713064"/>
            <a:ext cx="7241059" cy="5410900"/>
            <a:chOff x="2475469" y="1607553"/>
            <a:chExt cx="7241059" cy="3499132"/>
          </a:xfrm>
        </p:grpSpPr>
        <p:sp>
          <p:nvSpPr>
            <p:cNvPr id="3" name="Rounded Rectangle 2"/>
            <p:cNvSpPr/>
            <p:nvPr/>
          </p:nvSpPr>
          <p:spPr>
            <a:xfrm>
              <a:off x="3384884" y="1607553"/>
              <a:ext cx="5454316" cy="846889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State Unified Command &amp; Operations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DEMHS Regional Offices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475469" y="2789473"/>
              <a:ext cx="7241059" cy="128378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tint val="66000"/>
                    <a:satMod val="160000"/>
                  </a:schemeClr>
                </a:gs>
                <a:gs pos="50000">
                  <a:schemeClr val="accent1">
                    <a:lumMod val="75000"/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767914" y="2858530"/>
              <a:ext cx="6738551" cy="57047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Regional Emergency Planning Teams (REPTs)</a:t>
              </a:r>
            </a:p>
            <a:p>
              <a:pPr algn="ctr"/>
              <a:r>
                <a:rPr lang="en-US" dirty="0"/>
                <a:t>Regional Emergency Support Functions (RESFs)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67914" y="3552917"/>
              <a:ext cx="2776722" cy="443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RESF-4 Firefighting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RESF-5 Emergency Management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RESF-6 Mass Care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37189" y="3552917"/>
              <a:ext cx="2682145" cy="443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RESF-8 Public Health &amp; Medical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RESF-13 Law Enforcement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RESF-14 Long-Term Recovery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475469" y="4095078"/>
              <a:ext cx="7241059" cy="101160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5625898" y="2454440"/>
              <a:ext cx="465221" cy="404088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27084" y="4897144"/>
            <a:ext cx="3187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Representation from each Municipality/Tribal Nation (CEO)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Governed by Established Bylaws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“Blue Sky” Planning &amp; Preparedness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1574" y="4897144"/>
            <a:ext cx="33354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Diverse Engagement at the RESF-Level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Regional Emergency Support Plans (RESPs)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Regional Coordination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5851574" y="2010499"/>
            <a:ext cx="465221" cy="62486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7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7217" y="56166"/>
            <a:ext cx="100901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Regional Emergency Planning Team</a:t>
            </a:r>
            <a:endParaRPr lang="en-US" sz="44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6109ACEF-8175-4810-91A1-98A0A4554C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08596"/>
              </p:ext>
            </p:extLst>
          </p:nvPr>
        </p:nvGraphicFramePr>
        <p:xfrm>
          <a:off x="112734" y="640941"/>
          <a:ext cx="11824570" cy="5108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5200" y="4298176"/>
            <a:ext cx="441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RESF Working Groups – NOT an All-Inclusive List</a:t>
            </a:r>
          </a:p>
        </p:txBody>
      </p:sp>
      <p:sp>
        <p:nvSpPr>
          <p:cNvPr id="7" name="Down Arrow 6"/>
          <p:cNvSpPr/>
          <p:nvPr/>
        </p:nvSpPr>
        <p:spPr>
          <a:xfrm rot="10800000">
            <a:off x="10751311" y="1454149"/>
            <a:ext cx="246103" cy="20308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0997414" y="1454147"/>
            <a:ext cx="255188" cy="203081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7217" y="56166"/>
            <a:ext cx="100901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Regional Recovery Workflow</a:t>
            </a:r>
            <a:endParaRPr lang="en-US" sz="44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6109ACEF-8175-4810-91A1-98A0A4554C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116339"/>
              </p:ext>
            </p:extLst>
          </p:nvPr>
        </p:nvGraphicFramePr>
        <p:xfrm>
          <a:off x="1249242" y="640941"/>
          <a:ext cx="9551551" cy="3947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05993" y="3100646"/>
            <a:ext cx="3343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*Example RSF Working Group Combinations*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86989" y="4588625"/>
            <a:ext cx="2419004" cy="39069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Councils of Government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86989" y="5370023"/>
            <a:ext cx="2419004" cy="39069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Local Disaster Recovery Managers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860539" y="6151421"/>
            <a:ext cx="2419004" cy="39069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Local Recovery Committees</a:t>
            </a:r>
          </a:p>
        </p:txBody>
      </p:sp>
      <p:sp>
        <p:nvSpPr>
          <p:cNvPr id="20" name="Down Arrow 19"/>
          <p:cNvSpPr/>
          <p:nvPr/>
        </p:nvSpPr>
        <p:spPr>
          <a:xfrm rot="10800000">
            <a:off x="2608254" y="4977879"/>
            <a:ext cx="494283" cy="39104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102538" y="4977878"/>
            <a:ext cx="494283" cy="39104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0800000">
            <a:off x="2608254" y="5758176"/>
            <a:ext cx="494283" cy="39104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102538" y="5758175"/>
            <a:ext cx="494283" cy="39104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3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23"/>
          <p:cNvSpPr/>
          <p:nvPr/>
        </p:nvSpPr>
        <p:spPr>
          <a:xfrm rot="16200000">
            <a:off x="5619726" y="2618074"/>
            <a:ext cx="988894" cy="314727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22365" y="2453038"/>
            <a:ext cx="7560577" cy="2183276"/>
            <a:chOff x="3451236" y="1595841"/>
            <a:chExt cx="5311350" cy="6956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" name="Rounded Rectangle 2"/>
            <p:cNvSpPr/>
            <p:nvPr/>
          </p:nvSpPr>
          <p:spPr>
            <a:xfrm>
              <a:off x="5668595" y="1607553"/>
              <a:ext cx="3093991" cy="683969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/>
                <a:t>Regional Recovery Steering Committee &amp; Working Groups (RESF-14)</a:t>
              </a:r>
            </a:p>
          </p:txBody>
        </p:sp>
        <p:sp>
          <p:nvSpPr>
            <p:cNvPr id="9" name="Down Arrow 8"/>
            <p:cNvSpPr/>
            <p:nvPr/>
          </p:nvSpPr>
          <p:spPr>
            <a:xfrm rot="5400000">
              <a:off x="4399173" y="647904"/>
              <a:ext cx="315102" cy="2210976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127232" y="2489795"/>
            <a:ext cx="4404220" cy="21465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RESF-6 Mass Care Working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1659" y="2716652"/>
            <a:ext cx="2265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Build/Share Underrepresented &amp; Diverse Constituencies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68029" y="3960875"/>
            <a:ext cx="2265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Build/Share Underrepresented &amp; Diverse Constituencies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07217" y="56166"/>
            <a:ext cx="1009019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Inclusivity, Stakeholder Engagement, &amp; Collaboration</a:t>
            </a:r>
            <a:endParaRPr lang="en-US" sz="48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47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23738" y="838900"/>
            <a:ext cx="45719" cy="57884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6200000">
            <a:off x="5782947" y="1628017"/>
            <a:ext cx="652619" cy="7559831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27232" y="2489795"/>
            <a:ext cx="4404220" cy="21465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RESF-6 Mass Care Working Group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55819" y="2489794"/>
            <a:ext cx="7704708" cy="2146520"/>
            <a:chOff x="3328344" y="1607553"/>
            <a:chExt cx="5412603" cy="68396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" name="Rounded Rectangle 2"/>
            <p:cNvSpPr/>
            <p:nvPr/>
          </p:nvSpPr>
          <p:spPr>
            <a:xfrm>
              <a:off x="5646956" y="1607553"/>
              <a:ext cx="3093991" cy="683969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/>
                <a:t>Regional Recovery Steering Committee &amp; Working Groups (RESF-14)</a:t>
              </a:r>
            </a:p>
          </p:txBody>
        </p:sp>
        <p:sp>
          <p:nvSpPr>
            <p:cNvPr id="9" name="Down Arrow 8"/>
            <p:cNvSpPr/>
            <p:nvPr/>
          </p:nvSpPr>
          <p:spPr>
            <a:xfrm rot="5400000">
              <a:off x="4276281" y="830296"/>
              <a:ext cx="315102" cy="2210976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907217" y="56166"/>
            <a:ext cx="105560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Inclusivity, Stakeholder Engagement, &amp; Collaboration</a:t>
            </a:r>
            <a:endParaRPr lang="en-US" sz="44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396" y="776484"/>
            <a:ext cx="45653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Operations and Response</a:t>
            </a:r>
            <a:endParaRPr lang="en-US" sz="36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27812" y="776484"/>
            <a:ext cx="22086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Recovery</a:t>
            </a:r>
            <a:endParaRPr lang="en-US" sz="32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Down Arrow 23"/>
          <p:cNvSpPr/>
          <p:nvPr/>
        </p:nvSpPr>
        <p:spPr>
          <a:xfrm rot="16200000">
            <a:off x="5823081" y="2059590"/>
            <a:ext cx="988894" cy="292060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65754" y="3258281"/>
            <a:ext cx="2265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Sharing &amp; Expanding Stakeholders</a:t>
            </a:r>
          </a:p>
        </p:txBody>
      </p:sp>
      <p:sp>
        <p:nvSpPr>
          <p:cNvPr id="16" name="Down Arrow 15"/>
          <p:cNvSpPr/>
          <p:nvPr/>
        </p:nvSpPr>
        <p:spPr>
          <a:xfrm rot="10800000">
            <a:off x="9611273" y="1937856"/>
            <a:ext cx="494283" cy="55193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5752189" y="-2016505"/>
            <a:ext cx="652619" cy="7559831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082200" y="1927729"/>
            <a:ext cx="494283" cy="55193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14692" y="1610607"/>
            <a:ext cx="707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400" dirty="0"/>
              <a:t>Unmet Needs and/or Resources Addressed or Leveraged by RESF-6 in Short-Term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84662" y="5238805"/>
            <a:ext cx="7331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400" dirty="0"/>
              <a:t>Unmet Needs and/or Resources </a:t>
            </a:r>
            <a:r>
              <a:rPr lang="en-US" sz="1400" b="1" u="sng" dirty="0"/>
              <a:t>NOT</a:t>
            </a:r>
            <a:r>
              <a:rPr lang="en-US" sz="1400" dirty="0"/>
              <a:t> Addressed or Leveraged by RESF-6 in Short Term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082200" y="4665955"/>
            <a:ext cx="494283" cy="55193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9683930" y="4707621"/>
            <a:ext cx="494283" cy="55193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7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86010" y="5555262"/>
            <a:ext cx="3184975" cy="12458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/>
              <a:t>Regional Recovery Steering Committee &amp; Working Groups (RESF-14)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07217" y="56166"/>
            <a:ext cx="1009019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Documentation/Forms for State Recovery Workflow</a:t>
            </a:r>
            <a:endParaRPr lang="en-US" sz="48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5584210" y="5184395"/>
            <a:ext cx="494283" cy="3708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05780" y="757746"/>
            <a:ext cx="3184975" cy="12458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State Recovery Committee (ESF-14)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354223" y="2392039"/>
            <a:ext cx="5546496" cy="27923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5584210" y="2058861"/>
            <a:ext cx="494283" cy="39104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76570" y="2874253"/>
            <a:ext cx="2801924" cy="190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Originating Recovery Support Function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Constituencies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Resource VS Unmet Need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Background/Details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67973" y="2413298"/>
            <a:ext cx="41189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Regional Recovery Action Brief</a:t>
            </a:r>
            <a:endParaRPr lang="en-US" sz="32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31353" y="2874253"/>
            <a:ext cx="28019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Urgency/Timeline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Proposed Solution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Funding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Programmatic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Legislative/Policy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Manpower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1" name="Down Arrow 10"/>
          <p:cNvSpPr/>
          <p:nvPr/>
        </p:nvSpPr>
        <p:spPr>
          <a:xfrm>
            <a:off x="6078494" y="2058860"/>
            <a:ext cx="494283" cy="39104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078493" y="5192404"/>
            <a:ext cx="494283" cy="3708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622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Manke, Jacob</dc:creator>
  <cp:lastModifiedBy>lisa bates</cp:lastModifiedBy>
  <cp:revision>71</cp:revision>
  <dcterms:created xsi:type="dcterms:W3CDTF">2020-05-05T19:54:05Z</dcterms:created>
  <dcterms:modified xsi:type="dcterms:W3CDTF">2020-05-27T14:29:39Z</dcterms:modified>
</cp:coreProperties>
</file>