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5" r:id="rId5"/>
    <p:sldMasterId id="2147483680" r:id="rId6"/>
    <p:sldMasterId id="2147483693" r:id="rId7"/>
    <p:sldMasterId id="2147483701" r:id="rId8"/>
    <p:sldMasterId id="2147483648" r:id="rId9"/>
  </p:sldMasterIdLst>
  <p:notesMasterIdLst>
    <p:notesMasterId r:id="rId31"/>
  </p:notesMasterIdLst>
  <p:sldIdLst>
    <p:sldId id="273" r:id="rId10"/>
    <p:sldId id="274" r:id="rId11"/>
    <p:sldId id="275" r:id="rId12"/>
    <p:sldId id="276"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53" r:id="rId27"/>
    <p:sldId id="278" r:id="rId28"/>
    <p:sldId id="279"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66E"/>
    <a:srgbClr val="8AB2B3"/>
    <a:srgbClr val="FF9245"/>
    <a:srgbClr val="FF9CB3"/>
    <a:srgbClr val="FAD15F"/>
    <a:srgbClr val="91B1ED"/>
    <a:srgbClr val="3A3838"/>
    <a:srgbClr val="E1B200"/>
    <a:srgbClr val="AEABAB"/>
    <a:srgbClr val="002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861FB-AFBB-35DD-4E8F-73D8CFA4ECEC}" v="6" dt="2022-09-23T00:24:11.463"/>
    <p1510:client id="{2F0EE493-9D0A-299B-5A2A-B29D43271B2B}" v="23" dt="2022-11-16T20:55:15.998"/>
    <p1510:client id="{5B080337-8C11-F952-5F2F-5022F9DEA8E8}" v="181" dt="2022-11-16T16:42:51.922"/>
    <p1510:client id="{69AE7A49-FCEB-676E-C992-9B1F5EC5E756}" v="222" dt="2022-11-17T16:33:19.089"/>
    <p1510:client id="{72BFCF7C-8002-B880-3D49-463485BFA036}" v="108" dt="2022-09-21T14:56:24.386"/>
    <p1510:client id="{8E757DFB-A705-4CBE-90F6-C1A7C457CE69}" v="1" dt="2022-09-22T13:26:44.810"/>
    <p1510:client id="{9083D1A9-5CBA-61AE-A043-4CF7C7B8FDD5}" v="37" dt="2022-09-21T13:50:27.569"/>
    <p1510:client id="{D9BB64CD-45E0-DDA4-6455-140EDB2EC00B}" v="192" dt="2023-03-14T20:09:40.845"/>
    <p1510:client id="{D9DA66A7-6F76-736E-6A9F-4C751FB5C9FC}" v="518" dt="2023-03-16T17:14:44.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Knowlton" userId="S::jknowlton@crcog.org::d72bb1ed-ad07-4ae4-b4fc-3a9891d7b983" providerId="AD" clId="Web-{D9BB64CD-45E0-DDA4-6455-140EDB2EC00B}"/>
    <pc:docChg chg="addSld delSld modSld sldOrd">
      <pc:chgData name="Jacob Knowlton" userId="S::jknowlton@crcog.org::d72bb1ed-ad07-4ae4-b4fc-3a9891d7b983" providerId="AD" clId="Web-{D9BB64CD-45E0-DDA4-6455-140EDB2EC00B}" dt="2023-03-14T20:09:40.829" v="125"/>
      <pc:docMkLst>
        <pc:docMk/>
      </pc:docMkLst>
      <pc:sldChg chg="modSp">
        <pc:chgData name="Jacob Knowlton" userId="S::jknowlton@crcog.org::d72bb1ed-ad07-4ae4-b4fc-3a9891d7b983" providerId="AD" clId="Web-{D9BB64CD-45E0-DDA4-6455-140EDB2EC00B}" dt="2023-03-14T19:40:45.858" v="14" actId="1076"/>
        <pc:sldMkLst>
          <pc:docMk/>
          <pc:sldMk cId="3205175015" sldId="273"/>
        </pc:sldMkLst>
        <pc:spChg chg="mod">
          <ac:chgData name="Jacob Knowlton" userId="S::jknowlton@crcog.org::d72bb1ed-ad07-4ae4-b4fc-3a9891d7b983" providerId="AD" clId="Web-{D9BB64CD-45E0-DDA4-6455-140EDB2EC00B}" dt="2023-03-14T19:40:45.858" v="14" actId="1076"/>
          <ac:spMkLst>
            <pc:docMk/>
            <pc:sldMk cId="3205175015" sldId="273"/>
            <ac:spMk id="3" creationId="{5ADDE5D0-273F-4996-A79C-3F6EDFEF97B0}"/>
          </ac:spMkLst>
        </pc:spChg>
      </pc:sldChg>
      <pc:sldChg chg="modSp">
        <pc:chgData name="Jacob Knowlton" userId="S::jknowlton@crcog.org::d72bb1ed-ad07-4ae4-b4fc-3a9891d7b983" providerId="AD" clId="Web-{D9BB64CD-45E0-DDA4-6455-140EDB2EC00B}" dt="2023-03-14T19:41:26.687" v="27" actId="20577"/>
        <pc:sldMkLst>
          <pc:docMk/>
          <pc:sldMk cId="2810644290" sldId="274"/>
        </pc:sldMkLst>
        <pc:spChg chg="mod">
          <ac:chgData name="Jacob Knowlton" userId="S::jknowlton@crcog.org::d72bb1ed-ad07-4ae4-b4fc-3a9891d7b983" providerId="AD" clId="Web-{D9BB64CD-45E0-DDA4-6455-140EDB2EC00B}" dt="2023-03-14T19:41:26.687" v="27" actId="20577"/>
          <ac:spMkLst>
            <pc:docMk/>
            <pc:sldMk cId="2810644290" sldId="274"/>
            <ac:spMk id="3" creationId="{5ADDE5D0-273F-4996-A79C-3F6EDFEF97B0}"/>
          </ac:spMkLst>
        </pc:spChg>
      </pc:sldChg>
      <pc:sldChg chg="addSp delSp modSp">
        <pc:chgData name="Jacob Knowlton" userId="S::jknowlton@crcog.org::d72bb1ed-ad07-4ae4-b4fc-3a9891d7b983" providerId="AD" clId="Web-{D9BB64CD-45E0-DDA4-6455-140EDB2EC00B}" dt="2023-03-14T19:55:43.524" v="111" actId="1076"/>
        <pc:sldMkLst>
          <pc:docMk/>
          <pc:sldMk cId="2984092668" sldId="276"/>
        </pc:sldMkLst>
        <pc:spChg chg="mod">
          <ac:chgData name="Jacob Knowlton" userId="S::jknowlton@crcog.org::d72bb1ed-ad07-4ae4-b4fc-3a9891d7b983" providerId="AD" clId="Web-{D9BB64CD-45E0-DDA4-6455-140EDB2EC00B}" dt="2023-03-14T19:41:45.734" v="29" actId="20577"/>
          <ac:spMkLst>
            <pc:docMk/>
            <pc:sldMk cId="2984092668" sldId="276"/>
            <ac:spMk id="8" creationId="{C3E4CA2E-E2D0-47ED-B410-46AB497BCFE6}"/>
          </ac:spMkLst>
        </pc:spChg>
        <pc:picChg chg="del">
          <ac:chgData name="Jacob Knowlton" userId="S::jknowlton@crcog.org::d72bb1ed-ad07-4ae4-b4fc-3a9891d7b983" providerId="AD" clId="Web-{D9BB64CD-45E0-DDA4-6455-140EDB2EC00B}" dt="2023-03-14T19:46:20.289" v="52"/>
          <ac:picMkLst>
            <pc:docMk/>
            <pc:sldMk cId="2984092668" sldId="276"/>
            <ac:picMk id="3" creationId="{52770832-6774-A657-6807-3799C6546E02}"/>
          </ac:picMkLst>
        </pc:picChg>
        <pc:picChg chg="del">
          <ac:chgData name="Jacob Knowlton" userId="S::jknowlton@crcog.org::d72bb1ed-ad07-4ae4-b4fc-3a9891d7b983" providerId="AD" clId="Web-{D9BB64CD-45E0-DDA4-6455-140EDB2EC00B}" dt="2023-03-14T19:46:20.914" v="53"/>
          <ac:picMkLst>
            <pc:docMk/>
            <pc:sldMk cId="2984092668" sldId="276"/>
            <ac:picMk id="4" creationId="{0E89B465-E0F3-92AE-2B4A-52D56F89448B}"/>
          </ac:picMkLst>
        </pc:picChg>
        <pc:picChg chg="add mod">
          <ac:chgData name="Jacob Knowlton" userId="S::jknowlton@crcog.org::d72bb1ed-ad07-4ae4-b4fc-3a9891d7b983" providerId="AD" clId="Web-{D9BB64CD-45E0-DDA4-6455-140EDB2EC00B}" dt="2023-03-14T19:55:43.524" v="111" actId="1076"/>
          <ac:picMkLst>
            <pc:docMk/>
            <pc:sldMk cId="2984092668" sldId="276"/>
            <ac:picMk id="5" creationId="{E2B46F99-5BDD-1041-EE33-57E0FBCFB14D}"/>
          </ac:picMkLst>
        </pc:picChg>
        <pc:picChg chg="add mod">
          <ac:chgData name="Jacob Knowlton" userId="S::jknowlton@crcog.org::d72bb1ed-ad07-4ae4-b4fc-3a9891d7b983" providerId="AD" clId="Web-{D9BB64CD-45E0-DDA4-6455-140EDB2EC00B}" dt="2023-03-14T19:55:41.055" v="110" actId="1076"/>
          <ac:picMkLst>
            <pc:docMk/>
            <pc:sldMk cId="2984092668" sldId="276"/>
            <ac:picMk id="7" creationId="{3235F40C-5448-B9D0-526E-D96D5F38415F}"/>
          </ac:picMkLst>
        </pc:picChg>
      </pc:sldChg>
      <pc:sldChg chg="modSp">
        <pc:chgData name="Jacob Knowlton" userId="S::jknowlton@crcog.org::d72bb1ed-ad07-4ae4-b4fc-3a9891d7b983" providerId="AD" clId="Web-{D9BB64CD-45E0-DDA4-6455-140EDB2EC00B}" dt="2023-03-14T19:51:17.110" v="85" actId="20577"/>
        <pc:sldMkLst>
          <pc:docMk/>
          <pc:sldMk cId="1817317490" sldId="277"/>
        </pc:sldMkLst>
        <pc:spChg chg="mod">
          <ac:chgData name="Jacob Knowlton" userId="S::jknowlton@crcog.org::d72bb1ed-ad07-4ae4-b4fc-3a9891d7b983" providerId="AD" clId="Web-{D9BB64CD-45E0-DDA4-6455-140EDB2EC00B}" dt="2023-03-14T19:51:17.110" v="85" actId="20577"/>
          <ac:spMkLst>
            <pc:docMk/>
            <pc:sldMk cId="1817317490" sldId="277"/>
            <ac:spMk id="8" creationId="{C3E4CA2E-E2D0-47ED-B410-46AB497BCFE6}"/>
          </ac:spMkLst>
        </pc:spChg>
      </pc:sldChg>
      <pc:sldChg chg="addSp delSp modSp">
        <pc:chgData name="Jacob Knowlton" userId="S::jknowlton@crcog.org::d72bb1ed-ad07-4ae4-b4fc-3a9891d7b983" providerId="AD" clId="Web-{D9BB64CD-45E0-DDA4-6455-140EDB2EC00B}" dt="2023-03-14T20:09:35.985" v="124" actId="1076"/>
        <pc:sldMkLst>
          <pc:docMk/>
          <pc:sldMk cId="766695920" sldId="278"/>
        </pc:sldMkLst>
        <pc:spChg chg="mod">
          <ac:chgData name="Jacob Knowlton" userId="S::jknowlton@crcog.org::d72bb1ed-ad07-4ae4-b4fc-3a9891d7b983" providerId="AD" clId="Web-{D9BB64CD-45E0-DDA4-6455-140EDB2EC00B}" dt="2023-03-14T19:51:23.767" v="87" actId="20577"/>
          <ac:spMkLst>
            <pc:docMk/>
            <pc:sldMk cId="766695920" sldId="278"/>
            <ac:spMk id="8" creationId="{C3E4CA2E-E2D0-47ED-B410-46AB497BCFE6}"/>
          </ac:spMkLst>
        </pc:spChg>
        <pc:picChg chg="del">
          <ac:chgData name="Jacob Knowlton" userId="S::jknowlton@crcog.org::d72bb1ed-ad07-4ae4-b4fc-3a9891d7b983" providerId="AD" clId="Web-{D9BB64CD-45E0-DDA4-6455-140EDB2EC00B}" dt="2023-03-14T19:59:14.264" v="112"/>
          <ac:picMkLst>
            <pc:docMk/>
            <pc:sldMk cId="766695920" sldId="278"/>
            <ac:picMk id="3" creationId="{78CA2C3E-3886-5567-C532-3C28F161B9D4}"/>
          </ac:picMkLst>
        </pc:picChg>
        <pc:picChg chg="add mod">
          <ac:chgData name="Jacob Knowlton" userId="S::jknowlton@crcog.org::d72bb1ed-ad07-4ae4-b4fc-3a9891d7b983" providerId="AD" clId="Web-{D9BB64CD-45E0-DDA4-6455-140EDB2EC00B}" dt="2023-03-14T20:09:25.985" v="123" actId="1076"/>
          <ac:picMkLst>
            <pc:docMk/>
            <pc:sldMk cId="766695920" sldId="278"/>
            <ac:picMk id="4" creationId="{233A8C54-FD47-C3AC-36F2-AFA8ED33F935}"/>
          </ac:picMkLst>
        </pc:picChg>
        <pc:picChg chg="add mod">
          <ac:chgData name="Jacob Knowlton" userId="S::jknowlton@crcog.org::d72bb1ed-ad07-4ae4-b4fc-3a9891d7b983" providerId="AD" clId="Web-{D9BB64CD-45E0-DDA4-6455-140EDB2EC00B}" dt="2023-03-14T20:09:35.985" v="124" actId="1076"/>
          <ac:picMkLst>
            <pc:docMk/>
            <pc:sldMk cId="766695920" sldId="278"/>
            <ac:picMk id="5" creationId="{5894D771-8895-B6D7-3C4A-3E005F849E0E}"/>
          </ac:picMkLst>
        </pc:picChg>
      </pc:sldChg>
      <pc:sldChg chg="modSp">
        <pc:chgData name="Jacob Knowlton" userId="S::jknowlton@crcog.org::d72bb1ed-ad07-4ae4-b4fc-3a9891d7b983" providerId="AD" clId="Web-{D9BB64CD-45E0-DDA4-6455-140EDB2EC00B}" dt="2023-03-14T19:52:44.597" v="96" actId="20577"/>
        <pc:sldMkLst>
          <pc:docMk/>
          <pc:sldMk cId="614378181" sldId="279"/>
        </pc:sldMkLst>
        <pc:spChg chg="mod">
          <ac:chgData name="Jacob Knowlton" userId="S::jknowlton@crcog.org::d72bb1ed-ad07-4ae4-b4fc-3a9891d7b983" providerId="AD" clId="Web-{D9BB64CD-45E0-DDA4-6455-140EDB2EC00B}" dt="2023-03-14T19:52:44.597" v="96" actId="20577"/>
          <ac:spMkLst>
            <pc:docMk/>
            <pc:sldMk cId="614378181" sldId="279"/>
            <ac:spMk id="8" creationId="{C3E4CA2E-E2D0-47ED-B410-46AB497BCFE6}"/>
          </ac:spMkLst>
        </pc:spChg>
      </pc:sldChg>
      <pc:sldChg chg="modSp">
        <pc:chgData name="Jacob Knowlton" userId="S::jknowlton@crcog.org::d72bb1ed-ad07-4ae4-b4fc-3a9891d7b983" providerId="AD" clId="Web-{D9BB64CD-45E0-DDA4-6455-140EDB2EC00B}" dt="2023-03-14T19:52:47.222" v="97" actId="20577"/>
        <pc:sldMkLst>
          <pc:docMk/>
          <pc:sldMk cId="4274737673" sldId="280"/>
        </pc:sldMkLst>
        <pc:spChg chg="mod">
          <ac:chgData name="Jacob Knowlton" userId="S::jknowlton@crcog.org::d72bb1ed-ad07-4ae4-b4fc-3a9891d7b983" providerId="AD" clId="Web-{D9BB64CD-45E0-DDA4-6455-140EDB2EC00B}" dt="2023-03-14T19:52:47.222" v="97" actId="20577"/>
          <ac:spMkLst>
            <pc:docMk/>
            <pc:sldMk cId="4274737673" sldId="280"/>
            <ac:spMk id="8" creationId="{C3E4CA2E-E2D0-47ED-B410-46AB497BCFE6}"/>
          </ac:spMkLst>
        </pc:spChg>
      </pc:sldChg>
      <pc:sldChg chg="modSp del">
        <pc:chgData name="Jacob Knowlton" userId="S::jknowlton@crcog.org::d72bb1ed-ad07-4ae4-b4fc-3a9891d7b983" providerId="AD" clId="Web-{D9BB64CD-45E0-DDA4-6455-140EDB2EC00B}" dt="2023-03-14T19:52:48.910" v="98"/>
        <pc:sldMkLst>
          <pc:docMk/>
          <pc:sldMk cId="607185388" sldId="327"/>
        </pc:sldMkLst>
        <pc:spChg chg="mod">
          <ac:chgData name="Jacob Knowlton" userId="S::jknowlton@crcog.org::d72bb1ed-ad07-4ae4-b4fc-3a9891d7b983" providerId="AD" clId="Web-{D9BB64CD-45E0-DDA4-6455-140EDB2EC00B}" dt="2023-03-14T19:51:35.845" v="91" actId="20577"/>
          <ac:spMkLst>
            <pc:docMk/>
            <pc:sldMk cId="607185388" sldId="327"/>
            <ac:spMk id="5" creationId="{B49C67F3-012C-5DBB-1A7D-5447F425DEDF}"/>
          </ac:spMkLst>
        </pc:spChg>
      </pc:sldChg>
      <pc:sldChg chg="del">
        <pc:chgData name="Jacob Knowlton" userId="S::jknowlton@crcog.org::d72bb1ed-ad07-4ae4-b4fc-3a9891d7b983" providerId="AD" clId="Web-{D9BB64CD-45E0-DDA4-6455-140EDB2EC00B}" dt="2023-03-14T19:45:57.101" v="30"/>
        <pc:sldMkLst>
          <pc:docMk/>
          <pc:sldMk cId="764949120" sldId="328"/>
        </pc:sldMkLst>
      </pc:sldChg>
      <pc:sldChg chg="del">
        <pc:chgData name="Jacob Knowlton" userId="S::jknowlton@crcog.org::d72bb1ed-ad07-4ae4-b4fc-3a9891d7b983" providerId="AD" clId="Web-{D9BB64CD-45E0-DDA4-6455-140EDB2EC00B}" dt="2023-03-14T19:45:57.835" v="31"/>
        <pc:sldMkLst>
          <pc:docMk/>
          <pc:sldMk cId="792802495" sldId="329"/>
        </pc:sldMkLst>
      </pc:sldChg>
      <pc:sldChg chg="del">
        <pc:chgData name="Jacob Knowlton" userId="S::jknowlton@crcog.org::d72bb1ed-ad07-4ae4-b4fc-3a9891d7b983" providerId="AD" clId="Web-{D9BB64CD-45E0-DDA4-6455-140EDB2EC00B}" dt="2023-03-14T19:45:58.757" v="32"/>
        <pc:sldMkLst>
          <pc:docMk/>
          <pc:sldMk cId="2874318321" sldId="330"/>
        </pc:sldMkLst>
      </pc:sldChg>
      <pc:sldChg chg="del">
        <pc:chgData name="Jacob Knowlton" userId="S::jknowlton@crcog.org::d72bb1ed-ad07-4ae4-b4fc-3a9891d7b983" providerId="AD" clId="Web-{D9BB64CD-45E0-DDA4-6455-140EDB2EC00B}" dt="2023-03-14T19:45:59.414" v="33"/>
        <pc:sldMkLst>
          <pc:docMk/>
          <pc:sldMk cId="964682706" sldId="331"/>
        </pc:sldMkLst>
      </pc:sldChg>
      <pc:sldChg chg="del">
        <pc:chgData name="Jacob Knowlton" userId="S::jknowlton@crcog.org::d72bb1ed-ad07-4ae4-b4fc-3a9891d7b983" providerId="AD" clId="Web-{D9BB64CD-45E0-DDA4-6455-140EDB2EC00B}" dt="2023-03-14T19:45:59.914" v="34"/>
        <pc:sldMkLst>
          <pc:docMk/>
          <pc:sldMk cId="841911270" sldId="332"/>
        </pc:sldMkLst>
      </pc:sldChg>
      <pc:sldChg chg="del">
        <pc:chgData name="Jacob Knowlton" userId="S::jknowlton@crcog.org::d72bb1ed-ad07-4ae4-b4fc-3a9891d7b983" providerId="AD" clId="Web-{D9BB64CD-45E0-DDA4-6455-140EDB2EC00B}" dt="2023-03-14T19:46:00.507" v="35"/>
        <pc:sldMkLst>
          <pc:docMk/>
          <pc:sldMk cId="1503226827" sldId="333"/>
        </pc:sldMkLst>
      </pc:sldChg>
      <pc:sldChg chg="del">
        <pc:chgData name="Jacob Knowlton" userId="S::jknowlton@crcog.org::d72bb1ed-ad07-4ae4-b4fc-3a9891d7b983" providerId="AD" clId="Web-{D9BB64CD-45E0-DDA4-6455-140EDB2EC00B}" dt="2023-03-14T19:46:03.226" v="36"/>
        <pc:sldMkLst>
          <pc:docMk/>
          <pc:sldMk cId="2992419693" sldId="334"/>
        </pc:sldMkLst>
      </pc:sldChg>
      <pc:sldChg chg="del">
        <pc:chgData name="Jacob Knowlton" userId="S::jknowlton@crcog.org::d72bb1ed-ad07-4ae4-b4fc-3a9891d7b983" providerId="AD" clId="Web-{D9BB64CD-45E0-DDA4-6455-140EDB2EC00B}" dt="2023-03-14T19:46:04.211" v="37"/>
        <pc:sldMkLst>
          <pc:docMk/>
          <pc:sldMk cId="1949093529" sldId="335"/>
        </pc:sldMkLst>
      </pc:sldChg>
      <pc:sldChg chg="del">
        <pc:chgData name="Jacob Knowlton" userId="S::jknowlton@crcog.org::d72bb1ed-ad07-4ae4-b4fc-3a9891d7b983" providerId="AD" clId="Web-{D9BB64CD-45E0-DDA4-6455-140EDB2EC00B}" dt="2023-03-14T19:46:04.945" v="38"/>
        <pc:sldMkLst>
          <pc:docMk/>
          <pc:sldMk cId="1760248690" sldId="336"/>
        </pc:sldMkLst>
      </pc:sldChg>
      <pc:sldChg chg="del">
        <pc:chgData name="Jacob Knowlton" userId="S::jknowlton@crcog.org::d72bb1ed-ad07-4ae4-b4fc-3a9891d7b983" providerId="AD" clId="Web-{D9BB64CD-45E0-DDA4-6455-140EDB2EC00B}" dt="2023-03-14T19:46:05.726" v="39"/>
        <pc:sldMkLst>
          <pc:docMk/>
          <pc:sldMk cId="3730071424" sldId="337"/>
        </pc:sldMkLst>
      </pc:sldChg>
      <pc:sldChg chg="del">
        <pc:chgData name="Jacob Knowlton" userId="S::jknowlton@crcog.org::d72bb1ed-ad07-4ae4-b4fc-3a9891d7b983" providerId="AD" clId="Web-{D9BB64CD-45E0-DDA4-6455-140EDB2EC00B}" dt="2023-03-14T19:46:06.211" v="40"/>
        <pc:sldMkLst>
          <pc:docMk/>
          <pc:sldMk cId="3828198234" sldId="338"/>
        </pc:sldMkLst>
      </pc:sldChg>
      <pc:sldChg chg="del">
        <pc:chgData name="Jacob Knowlton" userId="S::jknowlton@crcog.org::d72bb1ed-ad07-4ae4-b4fc-3a9891d7b983" providerId="AD" clId="Web-{D9BB64CD-45E0-DDA4-6455-140EDB2EC00B}" dt="2023-03-14T19:46:06.632" v="41"/>
        <pc:sldMkLst>
          <pc:docMk/>
          <pc:sldMk cId="1480884279" sldId="339"/>
        </pc:sldMkLst>
      </pc:sldChg>
      <pc:sldChg chg="del">
        <pc:chgData name="Jacob Knowlton" userId="S::jknowlton@crcog.org::d72bb1ed-ad07-4ae4-b4fc-3a9891d7b983" providerId="AD" clId="Web-{D9BB64CD-45E0-DDA4-6455-140EDB2EC00B}" dt="2023-03-14T19:46:07.711" v="42"/>
        <pc:sldMkLst>
          <pc:docMk/>
          <pc:sldMk cId="181454611" sldId="340"/>
        </pc:sldMkLst>
      </pc:sldChg>
      <pc:sldChg chg="del">
        <pc:chgData name="Jacob Knowlton" userId="S::jknowlton@crcog.org::d72bb1ed-ad07-4ae4-b4fc-3a9891d7b983" providerId="AD" clId="Web-{D9BB64CD-45E0-DDA4-6455-140EDB2EC00B}" dt="2023-03-14T19:46:08.195" v="43"/>
        <pc:sldMkLst>
          <pc:docMk/>
          <pc:sldMk cId="1306183948" sldId="341"/>
        </pc:sldMkLst>
      </pc:sldChg>
      <pc:sldChg chg="del">
        <pc:chgData name="Jacob Knowlton" userId="S::jknowlton@crcog.org::d72bb1ed-ad07-4ae4-b4fc-3a9891d7b983" providerId="AD" clId="Web-{D9BB64CD-45E0-DDA4-6455-140EDB2EC00B}" dt="2023-03-14T19:46:09.445" v="44"/>
        <pc:sldMkLst>
          <pc:docMk/>
          <pc:sldMk cId="1061275052" sldId="342"/>
        </pc:sldMkLst>
      </pc:sldChg>
      <pc:sldChg chg="del">
        <pc:chgData name="Jacob Knowlton" userId="S::jknowlton@crcog.org::d72bb1ed-ad07-4ae4-b4fc-3a9891d7b983" providerId="AD" clId="Web-{D9BB64CD-45E0-DDA4-6455-140EDB2EC00B}" dt="2023-03-14T19:46:10.601" v="45"/>
        <pc:sldMkLst>
          <pc:docMk/>
          <pc:sldMk cId="3123452489" sldId="343"/>
        </pc:sldMkLst>
      </pc:sldChg>
      <pc:sldChg chg="del">
        <pc:chgData name="Jacob Knowlton" userId="S::jknowlton@crcog.org::d72bb1ed-ad07-4ae4-b4fc-3a9891d7b983" providerId="AD" clId="Web-{D9BB64CD-45E0-DDA4-6455-140EDB2EC00B}" dt="2023-03-14T19:46:11.179" v="46"/>
        <pc:sldMkLst>
          <pc:docMk/>
          <pc:sldMk cId="2506980328" sldId="344"/>
        </pc:sldMkLst>
      </pc:sldChg>
      <pc:sldChg chg="del">
        <pc:chgData name="Jacob Knowlton" userId="S::jknowlton@crcog.org::d72bb1ed-ad07-4ae4-b4fc-3a9891d7b983" providerId="AD" clId="Web-{D9BB64CD-45E0-DDA4-6455-140EDB2EC00B}" dt="2023-03-14T19:46:12.054" v="47"/>
        <pc:sldMkLst>
          <pc:docMk/>
          <pc:sldMk cId="1837688974" sldId="345"/>
        </pc:sldMkLst>
      </pc:sldChg>
      <pc:sldChg chg="del">
        <pc:chgData name="Jacob Knowlton" userId="S::jknowlton@crcog.org::d72bb1ed-ad07-4ae4-b4fc-3a9891d7b983" providerId="AD" clId="Web-{D9BB64CD-45E0-DDA4-6455-140EDB2EC00B}" dt="2023-03-14T19:46:12.508" v="48"/>
        <pc:sldMkLst>
          <pc:docMk/>
          <pc:sldMk cId="4253568096" sldId="346"/>
        </pc:sldMkLst>
      </pc:sldChg>
      <pc:sldChg chg="del">
        <pc:chgData name="Jacob Knowlton" userId="S::jknowlton@crcog.org::d72bb1ed-ad07-4ae4-b4fc-3a9891d7b983" providerId="AD" clId="Web-{D9BB64CD-45E0-DDA4-6455-140EDB2EC00B}" dt="2023-03-14T19:46:13.055" v="49"/>
        <pc:sldMkLst>
          <pc:docMk/>
          <pc:sldMk cId="264605685" sldId="347"/>
        </pc:sldMkLst>
      </pc:sldChg>
      <pc:sldChg chg="del">
        <pc:chgData name="Jacob Knowlton" userId="S::jknowlton@crcog.org::d72bb1ed-ad07-4ae4-b4fc-3a9891d7b983" providerId="AD" clId="Web-{D9BB64CD-45E0-DDA4-6455-140EDB2EC00B}" dt="2023-03-14T19:46:14.101" v="50"/>
        <pc:sldMkLst>
          <pc:docMk/>
          <pc:sldMk cId="2776835445" sldId="348"/>
        </pc:sldMkLst>
      </pc:sldChg>
      <pc:sldChg chg="del">
        <pc:chgData name="Jacob Knowlton" userId="S::jknowlton@crcog.org::d72bb1ed-ad07-4ae4-b4fc-3a9891d7b983" providerId="AD" clId="Web-{D9BB64CD-45E0-DDA4-6455-140EDB2EC00B}" dt="2023-03-14T19:46:15.336" v="51"/>
        <pc:sldMkLst>
          <pc:docMk/>
          <pc:sldMk cId="2448532109" sldId="349"/>
        </pc:sldMkLst>
      </pc:sldChg>
      <pc:sldChg chg="delSp modSp del">
        <pc:chgData name="Jacob Knowlton" userId="S::jknowlton@crcog.org::d72bb1ed-ad07-4ae4-b4fc-3a9891d7b983" providerId="AD" clId="Web-{D9BB64CD-45E0-DDA4-6455-140EDB2EC00B}" dt="2023-03-14T20:09:40.829" v="125"/>
        <pc:sldMkLst>
          <pc:docMk/>
          <pc:sldMk cId="3781099440" sldId="350"/>
        </pc:sldMkLst>
        <pc:spChg chg="mod">
          <ac:chgData name="Jacob Knowlton" userId="S::jknowlton@crcog.org::d72bb1ed-ad07-4ae4-b4fc-3a9891d7b983" providerId="AD" clId="Web-{D9BB64CD-45E0-DDA4-6455-140EDB2EC00B}" dt="2023-03-14T19:51:27.345" v="88" actId="20577"/>
          <ac:spMkLst>
            <pc:docMk/>
            <pc:sldMk cId="3781099440" sldId="350"/>
            <ac:spMk id="8" creationId="{C3E4CA2E-E2D0-47ED-B410-46AB497BCFE6}"/>
          </ac:spMkLst>
        </pc:spChg>
        <pc:picChg chg="del">
          <ac:chgData name="Jacob Knowlton" userId="S::jknowlton@crcog.org::d72bb1ed-ad07-4ae4-b4fc-3a9891d7b983" providerId="AD" clId="Web-{D9BB64CD-45E0-DDA4-6455-140EDB2EC00B}" dt="2023-03-14T19:59:15.858" v="113"/>
          <ac:picMkLst>
            <pc:docMk/>
            <pc:sldMk cId="3781099440" sldId="350"/>
            <ac:picMk id="4" creationId="{D6A772C6-CDDC-EADE-E5F1-9F8B9C9268AA}"/>
          </ac:picMkLst>
        </pc:picChg>
        <pc:picChg chg="del">
          <ac:chgData name="Jacob Knowlton" userId="S::jknowlton@crcog.org::d72bb1ed-ad07-4ae4-b4fc-3a9891d7b983" providerId="AD" clId="Web-{D9BB64CD-45E0-DDA4-6455-140EDB2EC00B}" dt="2023-03-14T19:59:16.389" v="114"/>
          <ac:picMkLst>
            <pc:docMk/>
            <pc:sldMk cId="3781099440" sldId="350"/>
            <ac:picMk id="7" creationId="{9467286B-E3CA-F660-9DFF-1E8D7876B8FE}"/>
          </ac:picMkLst>
        </pc:picChg>
      </pc:sldChg>
      <pc:sldChg chg="addSp modSp new ord">
        <pc:chgData name="Jacob Knowlton" userId="S::jknowlton@crcog.org::d72bb1ed-ad07-4ae4-b4fc-3a9891d7b983" providerId="AD" clId="Web-{D9BB64CD-45E0-DDA4-6455-140EDB2EC00B}" dt="2023-03-14T19:51:08.422" v="79" actId="20577"/>
        <pc:sldMkLst>
          <pc:docMk/>
          <pc:sldMk cId="2370872187" sldId="351"/>
        </pc:sldMkLst>
        <pc:spChg chg="add mod">
          <ac:chgData name="Jacob Knowlton" userId="S::jknowlton@crcog.org::d72bb1ed-ad07-4ae4-b4fc-3a9891d7b983" providerId="AD" clId="Web-{D9BB64CD-45E0-DDA4-6455-140EDB2EC00B}" dt="2023-03-14T19:51:08.422" v="79" actId="20577"/>
          <ac:spMkLst>
            <pc:docMk/>
            <pc:sldMk cId="2370872187" sldId="351"/>
            <ac:spMk id="3" creationId="{87627DB0-F38F-D163-ABEC-CED9ECD630EC}"/>
          </ac:spMkLst>
        </pc:spChg>
      </pc:sldChg>
      <pc:sldChg chg="addSp modSp new ord">
        <pc:chgData name="Jacob Knowlton" userId="S::jknowlton@crcog.org::d72bb1ed-ad07-4ae4-b4fc-3a9891d7b983" providerId="AD" clId="Web-{D9BB64CD-45E0-DDA4-6455-140EDB2EC00B}" dt="2023-03-14T19:51:14.469" v="84" actId="20577"/>
        <pc:sldMkLst>
          <pc:docMk/>
          <pc:sldMk cId="871349560" sldId="352"/>
        </pc:sldMkLst>
        <pc:spChg chg="add mod">
          <ac:chgData name="Jacob Knowlton" userId="S::jknowlton@crcog.org::d72bb1ed-ad07-4ae4-b4fc-3a9891d7b983" providerId="AD" clId="Web-{D9BB64CD-45E0-DDA4-6455-140EDB2EC00B}" dt="2023-03-14T19:51:14.469" v="84" actId="20577"/>
          <ac:spMkLst>
            <pc:docMk/>
            <pc:sldMk cId="871349560" sldId="352"/>
            <ac:spMk id="3" creationId="{3AC46586-B667-585B-0225-FB3970243EF8}"/>
          </ac:spMkLst>
        </pc:spChg>
      </pc:sldChg>
      <pc:sldChg chg="addSp modSp new ord">
        <pc:chgData name="Jacob Knowlton" userId="S::jknowlton@crcog.org::d72bb1ed-ad07-4ae4-b4fc-3a9891d7b983" providerId="AD" clId="Web-{D9BB64CD-45E0-DDA4-6455-140EDB2EC00B}" dt="2023-03-14T19:50:50.844" v="75"/>
        <pc:sldMkLst>
          <pc:docMk/>
          <pc:sldMk cId="4107213727" sldId="353"/>
        </pc:sldMkLst>
        <pc:spChg chg="add mod">
          <ac:chgData name="Jacob Knowlton" userId="S::jknowlton@crcog.org::d72bb1ed-ad07-4ae4-b4fc-3a9891d7b983" providerId="AD" clId="Web-{D9BB64CD-45E0-DDA4-6455-140EDB2EC00B}" dt="2023-03-14T19:50:48.594" v="74" actId="1076"/>
          <ac:spMkLst>
            <pc:docMk/>
            <pc:sldMk cId="4107213727" sldId="353"/>
            <ac:spMk id="2" creationId="{9F9BB173-3A12-D1B7-0A79-390032B523EF}"/>
          </ac:spMkLst>
        </pc:spChg>
      </pc:sldChg>
    </pc:docChg>
  </pc:docChgLst>
  <pc:docChgLst>
    <pc:chgData name="Jacob Knowlton" userId="S::jknowlton@crcog.org::d72bb1ed-ad07-4ae4-b4fc-3a9891d7b983" providerId="AD" clId="Web-{0D2861FB-AFBB-35DD-4E8F-73D8CFA4ECEC}"/>
    <pc:docChg chg="modSld">
      <pc:chgData name="Jacob Knowlton" userId="S::jknowlton@crcog.org::d72bb1ed-ad07-4ae4-b4fc-3a9891d7b983" providerId="AD" clId="Web-{0D2861FB-AFBB-35DD-4E8F-73D8CFA4ECEC}" dt="2022-09-23T00:24:10.432" v="1" actId="20577"/>
      <pc:docMkLst>
        <pc:docMk/>
      </pc:docMkLst>
      <pc:sldChg chg="modSp">
        <pc:chgData name="Jacob Knowlton" userId="S::jknowlton@crcog.org::d72bb1ed-ad07-4ae4-b4fc-3a9891d7b983" providerId="AD" clId="Web-{0D2861FB-AFBB-35DD-4E8F-73D8CFA4ECEC}" dt="2022-09-23T00:24:10.432" v="1" actId="20577"/>
        <pc:sldMkLst>
          <pc:docMk/>
          <pc:sldMk cId="4274737673" sldId="280"/>
        </pc:sldMkLst>
        <pc:spChg chg="mod">
          <ac:chgData name="Jacob Knowlton" userId="S::jknowlton@crcog.org::d72bb1ed-ad07-4ae4-b4fc-3a9891d7b983" providerId="AD" clId="Web-{0D2861FB-AFBB-35DD-4E8F-73D8CFA4ECEC}" dt="2022-09-23T00:24:10.432" v="1" actId="20577"/>
          <ac:spMkLst>
            <pc:docMk/>
            <pc:sldMk cId="4274737673" sldId="280"/>
            <ac:spMk id="8" creationId="{C3E4CA2E-E2D0-47ED-B410-46AB497BCFE6}"/>
          </ac:spMkLst>
        </pc:spChg>
      </pc:sldChg>
    </pc:docChg>
  </pc:docChgLst>
  <pc:docChgLst>
    <pc:chgData name="Christopher Henchey" userId="99fab85a-0dcd-4815-ac8d-1d035c29d246" providerId="ADAL" clId="{B72E6611-847A-4FBF-929E-B9CE7CA6D2C3}"/>
    <pc:docChg chg="undo custSel delSld modSld">
      <pc:chgData name="Christopher Henchey" userId="99fab85a-0dcd-4815-ac8d-1d035c29d246" providerId="ADAL" clId="{B72E6611-847A-4FBF-929E-B9CE7CA6D2C3}" dt="2022-03-29T19:42:40.307" v="282" actId="1076"/>
      <pc:docMkLst>
        <pc:docMk/>
      </pc:docMkLst>
      <pc:sldChg chg="del">
        <pc:chgData name="Christopher Henchey" userId="99fab85a-0dcd-4815-ac8d-1d035c29d246" providerId="ADAL" clId="{B72E6611-847A-4FBF-929E-B9CE7CA6D2C3}" dt="2022-03-28T15:23:33.878" v="271" actId="47"/>
        <pc:sldMkLst>
          <pc:docMk/>
          <pc:sldMk cId="109857222" sldId="256"/>
        </pc:sldMkLst>
      </pc:sldChg>
      <pc:sldChg chg="del">
        <pc:chgData name="Christopher Henchey" userId="99fab85a-0dcd-4815-ac8d-1d035c29d246" providerId="ADAL" clId="{B72E6611-847A-4FBF-929E-B9CE7CA6D2C3}" dt="2022-03-28T15:23:33.878" v="271" actId="47"/>
        <pc:sldMkLst>
          <pc:docMk/>
          <pc:sldMk cId="2105600077" sldId="262"/>
        </pc:sldMkLst>
      </pc:sldChg>
      <pc:sldChg chg="modSp mod">
        <pc:chgData name="Christopher Henchey" userId="99fab85a-0dcd-4815-ac8d-1d035c29d246" providerId="ADAL" clId="{B72E6611-847A-4FBF-929E-B9CE7CA6D2C3}" dt="2022-03-28T15:20:56.018" v="97" actId="20577"/>
        <pc:sldMkLst>
          <pc:docMk/>
          <pc:sldMk cId="2810644290" sldId="274"/>
        </pc:sldMkLst>
        <pc:spChg chg="mod">
          <ac:chgData name="Christopher Henchey" userId="99fab85a-0dcd-4815-ac8d-1d035c29d246" providerId="ADAL" clId="{B72E6611-847A-4FBF-929E-B9CE7CA6D2C3}" dt="2022-03-28T15:20:56.018" v="97" actId="20577"/>
          <ac:spMkLst>
            <pc:docMk/>
            <pc:sldMk cId="2810644290" sldId="274"/>
            <ac:spMk id="3" creationId="{5ADDE5D0-273F-4996-A79C-3F6EDFEF97B0}"/>
          </ac:spMkLst>
        </pc:spChg>
      </pc:sldChg>
      <pc:sldChg chg="addSp modSp mod">
        <pc:chgData name="Christopher Henchey" userId="99fab85a-0dcd-4815-ac8d-1d035c29d246" providerId="ADAL" clId="{B72E6611-847A-4FBF-929E-B9CE7CA6D2C3}" dt="2022-03-29T19:41:02.845" v="276" actId="1076"/>
        <pc:sldMkLst>
          <pc:docMk/>
          <pc:sldMk cId="1817317490" sldId="277"/>
        </pc:sldMkLst>
        <pc:spChg chg="mod">
          <ac:chgData name="Christopher Henchey" userId="99fab85a-0dcd-4815-ac8d-1d035c29d246" providerId="ADAL" clId="{B72E6611-847A-4FBF-929E-B9CE7CA6D2C3}" dt="2022-03-28T15:25:54.924" v="274"/>
          <ac:spMkLst>
            <pc:docMk/>
            <pc:sldMk cId="1817317490" sldId="277"/>
            <ac:spMk id="3" creationId="{5ADDE5D0-273F-4996-A79C-3F6EDFEF97B0}"/>
          </ac:spMkLst>
        </pc:spChg>
        <pc:spChg chg="mod">
          <ac:chgData name="Christopher Henchey" userId="99fab85a-0dcd-4815-ac8d-1d035c29d246" providerId="ADAL" clId="{B72E6611-847A-4FBF-929E-B9CE7CA6D2C3}" dt="2022-03-28T15:22:03.690" v="111" actId="20577"/>
          <ac:spMkLst>
            <pc:docMk/>
            <pc:sldMk cId="1817317490" sldId="277"/>
            <ac:spMk id="8" creationId="{C3E4CA2E-E2D0-47ED-B410-46AB497BCFE6}"/>
          </ac:spMkLst>
        </pc:spChg>
        <pc:picChg chg="add mod">
          <ac:chgData name="Christopher Henchey" userId="99fab85a-0dcd-4815-ac8d-1d035c29d246" providerId="ADAL" clId="{B72E6611-847A-4FBF-929E-B9CE7CA6D2C3}" dt="2022-03-29T19:41:02.845" v="276" actId="1076"/>
          <ac:picMkLst>
            <pc:docMk/>
            <pc:sldMk cId="1817317490" sldId="277"/>
            <ac:picMk id="1026" creationId="{D8B7B6F3-83AB-4371-B4C8-8AC83E4FF131}"/>
          </ac:picMkLst>
        </pc:picChg>
      </pc:sldChg>
      <pc:sldChg chg="addSp delSp modSp mod">
        <pc:chgData name="Christopher Henchey" userId="99fab85a-0dcd-4815-ac8d-1d035c29d246" providerId="ADAL" clId="{B72E6611-847A-4FBF-929E-B9CE7CA6D2C3}" dt="2022-03-29T19:42:40.307" v="282" actId="1076"/>
        <pc:sldMkLst>
          <pc:docMk/>
          <pc:sldMk cId="766695920" sldId="278"/>
        </pc:sldMkLst>
        <pc:spChg chg="mod">
          <ac:chgData name="Christopher Henchey" userId="99fab85a-0dcd-4815-ac8d-1d035c29d246" providerId="ADAL" clId="{B72E6611-847A-4FBF-929E-B9CE7CA6D2C3}" dt="2022-03-28T15:23:40.140" v="272" actId="20577"/>
          <ac:spMkLst>
            <pc:docMk/>
            <pc:sldMk cId="766695920" sldId="278"/>
            <ac:spMk id="8" creationId="{C3E4CA2E-E2D0-47ED-B410-46AB497BCFE6}"/>
          </ac:spMkLst>
        </pc:spChg>
        <pc:picChg chg="add mod">
          <ac:chgData name="Christopher Henchey" userId="99fab85a-0dcd-4815-ac8d-1d035c29d246" providerId="ADAL" clId="{B72E6611-847A-4FBF-929E-B9CE7CA6D2C3}" dt="2022-03-29T19:42:40.307" v="282" actId="1076"/>
          <ac:picMkLst>
            <pc:docMk/>
            <pc:sldMk cId="766695920" sldId="278"/>
            <ac:picMk id="4" creationId="{4518AD38-DD6F-45FD-9D21-08B3768234F7}"/>
          </ac:picMkLst>
        </pc:picChg>
        <pc:picChg chg="del">
          <ac:chgData name="Christopher Henchey" userId="99fab85a-0dcd-4815-ac8d-1d035c29d246" providerId="ADAL" clId="{B72E6611-847A-4FBF-929E-B9CE7CA6D2C3}" dt="2022-03-29T19:41:54.859" v="279" actId="478"/>
          <ac:picMkLst>
            <pc:docMk/>
            <pc:sldMk cId="766695920" sldId="278"/>
            <ac:picMk id="5" creationId="{3001FD7C-9CF2-4193-9AC4-044D3C67F465}"/>
          </ac:picMkLst>
        </pc:picChg>
      </pc:sldChg>
      <pc:sldChg chg="del">
        <pc:chgData name="Christopher Henchey" userId="99fab85a-0dcd-4815-ac8d-1d035c29d246" providerId="ADAL" clId="{B72E6611-847A-4FBF-929E-B9CE7CA6D2C3}" dt="2022-03-28T15:23:45.146" v="273" actId="2696"/>
        <pc:sldMkLst>
          <pc:docMk/>
          <pc:sldMk cId="3110733889" sldId="281"/>
        </pc:sldMkLst>
      </pc:sldChg>
      <pc:sldChg chg="del">
        <pc:chgData name="Christopher Henchey" userId="99fab85a-0dcd-4815-ac8d-1d035c29d246" providerId="ADAL" clId="{B72E6611-847A-4FBF-929E-B9CE7CA6D2C3}" dt="2022-03-28T15:23:33.878" v="271" actId="47"/>
        <pc:sldMkLst>
          <pc:docMk/>
          <pc:sldMk cId="2209917860" sldId="282"/>
        </pc:sldMkLst>
      </pc:sldChg>
      <pc:sldChg chg="del">
        <pc:chgData name="Christopher Henchey" userId="99fab85a-0dcd-4815-ac8d-1d035c29d246" providerId="ADAL" clId="{B72E6611-847A-4FBF-929E-B9CE7CA6D2C3}" dt="2022-03-28T15:23:33.878" v="271" actId="47"/>
        <pc:sldMkLst>
          <pc:docMk/>
          <pc:sldMk cId="3639549932" sldId="306"/>
        </pc:sldMkLst>
      </pc:sldChg>
      <pc:sldChg chg="del">
        <pc:chgData name="Christopher Henchey" userId="99fab85a-0dcd-4815-ac8d-1d035c29d246" providerId="ADAL" clId="{B72E6611-847A-4FBF-929E-B9CE7CA6D2C3}" dt="2022-03-28T15:23:33.878" v="271" actId="47"/>
        <pc:sldMkLst>
          <pc:docMk/>
          <pc:sldMk cId="741528122" sldId="307"/>
        </pc:sldMkLst>
      </pc:sldChg>
      <pc:sldChg chg="del">
        <pc:chgData name="Christopher Henchey" userId="99fab85a-0dcd-4815-ac8d-1d035c29d246" providerId="ADAL" clId="{B72E6611-847A-4FBF-929E-B9CE7CA6D2C3}" dt="2022-03-28T15:23:33.878" v="271" actId="47"/>
        <pc:sldMkLst>
          <pc:docMk/>
          <pc:sldMk cId="135935274" sldId="308"/>
        </pc:sldMkLst>
      </pc:sldChg>
      <pc:sldChg chg="del">
        <pc:chgData name="Christopher Henchey" userId="99fab85a-0dcd-4815-ac8d-1d035c29d246" providerId="ADAL" clId="{B72E6611-847A-4FBF-929E-B9CE7CA6D2C3}" dt="2022-03-28T15:23:33.878" v="271" actId="47"/>
        <pc:sldMkLst>
          <pc:docMk/>
          <pc:sldMk cId="3075985181" sldId="309"/>
        </pc:sldMkLst>
      </pc:sldChg>
      <pc:sldChg chg="del">
        <pc:chgData name="Christopher Henchey" userId="99fab85a-0dcd-4815-ac8d-1d035c29d246" providerId="ADAL" clId="{B72E6611-847A-4FBF-929E-B9CE7CA6D2C3}" dt="2022-03-28T15:23:33.878" v="271" actId="47"/>
        <pc:sldMkLst>
          <pc:docMk/>
          <pc:sldMk cId="3881473092" sldId="310"/>
        </pc:sldMkLst>
      </pc:sldChg>
      <pc:sldChg chg="del">
        <pc:chgData name="Christopher Henchey" userId="99fab85a-0dcd-4815-ac8d-1d035c29d246" providerId="ADAL" clId="{B72E6611-847A-4FBF-929E-B9CE7CA6D2C3}" dt="2022-03-28T15:23:33.878" v="271" actId="47"/>
        <pc:sldMkLst>
          <pc:docMk/>
          <pc:sldMk cId="1918248222" sldId="311"/>
        </pc:sldMkLst>
      </pc:sldChg>
      <pc:sldChg chg="del">
        <pc:chgData name="Christopher Henchey" userId="99fab85a-0dcd-4815-ac8d-1d035c29d246" providerId="ADAL" clId="{B72E6611-847A-4FBF-929E-B9CE7CA6D2C3}" dt="2022-03-28T15:23:33.878" v="271" actId="47"/>
        <pc:sldMkLst>
          <pc:docMk/>
          <pc:sldMk cId="2124100759" sldId="312"/>
        </pc:sldMkLst>
      </pc:sldChg>
      <pc:sldChg chg="del">
        <pc:chgData name="Christopher Henchey" userId="99fab85a-0dcd-4815-ac8d-1d035c29d246" providerId="ADAL" clId="{B72E6611-847A-4FBF-929E-B9CE7CA6D2C3}" dt="2022-03-28T15:23:33.878" v="271" actId="47"/>
        <pc:sldMkLst>
          <pc:docMk/>
          <pc:sldMk cId="3962457047" sldId="313"/>
        </pc:sldMkLst>
      </pc:sldChg>
      <pc:sldChg chg="del">
        <pc:chgData name="Christopher Henchey" userId="99fab85a-0dcd-4815-ac8d-1d035c29d246" providerId="ADAL" clId="{B72E6611-847A-4FBF-929E-B9CE7CA6D2C3}" dt="2022-03-28T15:23:33.878" v="271" actId="47"/>
        <pc:sldMkLst>
          <pc:docMk/>
          <pc:sldMk cId="358885655" sldId="314"/>
        </pc:sldMkLst>
      </pc:sldChg>
      <pc:sldChg chg="del">
        <pc:chgData name="Christopher Henchey" userId="99fab85a-0dcd-4815-ac8d-1d035c29d246" providerId="ADAL" clId="{B72E6611-847A-4FBF-929E-B9CE7CA6D2C3}" dt="2022-03-28T15:23:33.878" v="271" actId="47"/>
        <pc:sldMkLst>
          <pc:docMk/>
          <pc:sldMk cId="3452043775" sldId="315"/>
        </pc:sldMkLst>
      </pc:sldChg>
      <pc:sldChg chg="del">
        <pc:chgData name="Christopher Henchey" userId="99fab85a-0dcd-4815-ac8d-1d035c29d246" providerId="ADAL" clId="{B72E6611-847A-4FBF-929E-B9CE7CA6D2C3}" dt="2022-03-28T15:23:33.878" v="271" actId="47"/>
        <pc:sldMkLst>
          <pc:docMk/>
          <pc:sldMk cId="436811698" sldId="316"/>
        </pc:sldMkLst>
      </pc:sldChg>
      <pc:sldChg chg="addSp delSp modSp mod modNotesTx">
        <pc:chgData name="Christopher Henchey" userId="99fab85a-0dcd-4815-ac8d-1d035c29d246" providerId="ADAL" clId="{B72E6611-847A-4FBF-929E-B9CE7CA6D2C3}" dt="2022-03-29T19:41:38.792" v="278" actId="1076"/>
        <pc:sldMkLst>
          <pc:docMk/>
          <pc:sldMk cId="1728244954" sldId="317"/>
        </pc:sldMkLst>
        <pc:spChg chg="del mod">
          <ac:chgData name="Christopher Henchey" userId="99fab85a-0dcd-4815-ac8d-1d035c29d246" providerId="ADAL" clId="{B72E6611-847A-4FBF-929E-B9CE7CA6D2C3}" dt="2022-03-28T15:21:33.520" v="104"/>
          <ac:spMkLst>
            <pc:docMk/>
            <pc:sldMk cId="1728244954" sldId="317"/>
            <ac:spMk id="5" creationId="{BAB1F368-82A2-4C1F-8C72-25F6A7982D10}"/>
          </ac:spMkLst>
        </pc:spChg>
        <pc:spChg chg="mod">
          <ac:chgData name="Christopher Henchey" userId="99fab85a-0dcd-4815-ac8d-1d035c29d246" providerId="ADAL" clId="{B72E6611-847A-4FBF-929E-B9CE7CA6D2C3}" dt="2022-03-28T15:21:52.192" v="110" actId="20577"/>
          <ac:spMkLst>
            <pc:docMk/>
            <pc:sldMk cId="1728244954" sldId="317"/>
            <ac:spMk id="8" creationId="{C3E4CA2E-E2D0-47ED-B410-46AB497BCFE6}"/>
          </ac:spMkLst>
        </pc:spChg>
        <pc:picChg chg="add mod">
          <ac:chgData name="Christopher Henchey" userId="99fab85a-0dcd-4815-ac8d-1d035c29d246" providerId="ADAL" clId="{B72E6611-847A-4FBF-929E-B9CE7CA6D2C3}" dt="2022-03-29T19:41:38.792" v="278" actId="1076"/>
          <ac:picMkLst>
            <pc:docMk/>
            <pc:sldMk cId="1728244954" sldId="317"/>
            <ac:picMk id="2050" creationId="{30C8B0A1-0E6F-4526-A3B6-B8BD7DFA1C60}"/>
          </ac:picMkLst>
        </pc:picChg>
      </pc:sldChg>
    </pc:docChg>
  </pc:docChgLst>
  <pc:docChgLst>
    <pc:chgData name="Christopher Henchey" userId="99fab85a-0dcd-4815-ac8d-1d035c29d246" providerId="ADAL" clId="{F38781DD-CB65-41A2-B9AB-FFE039557892}"/>
    <pc:docChg chg="modSld">
      <pc:chgData name="Christopher Henchey" userId="99fab85a-0dcd-4815-ac8d-1d035c29d246" providerId="ADAL" clId="{F38781DD-CB65-41A2-B9AB-FFE039557892}" dt="2022-03-30T12:56:53.145" v="33" actId="20577"/>
      <pc:docMkLst>
        <pc:docMk/>
      </pc:docMkLst>
      <pc:sldChg chg="modSp mod">
        <pc:chgData name="Christopher Henchey" userId="99fab85a-0dcd-4815-ac8d-1d035c29d246" providerId="ADAL" clId="{F38781DD-CB65-41A2-B9AB-FFE039557892}" dt="2022-03-30T12:56:44.360" v="23" actId="20577"/>
        <pc:sldMkLst>
          <pc:docMk/>
          <pc:sldMk cId="2810644290" sldId="274"/>
        </pc:sldMkLst>
        <pc:spChg chg="mod">
          <ac:chgData name="Christopher Henchey" userId="99fab85a-0dcd-4815-ac8d-1d035c29d246" providerId="ADAL" clId="{F38781DD-CB65-41A2-B9AB-FFE039557892}" dt="2022-03-30T12:56:44.360" v="23" actId="20577"/>
          <ac:spMkLst>
            <pc:docMk/>
            <pc:sldMk cId="2810644290" sldId="274"/>
            <ac:spMk id="3" creationId="{5ADDE5D0-273F-4996-A79C-3F6EDFEF97B0}"/>
          </ac:spMkLst>
        </pc:spChg>
      </pc:sldChg>
      <pc:sldChg chg="modSp mod">
        <pc:chgData name="Christopher Henchey" userId="99fab85a-0dcd-4815-ac8d-1d035c29d246" providerId="ADAL" clId="{F38781DD-CB65-41A2-B9AB-FFE039557892}" dt="2022-03-30T12:56:53.145" v="33" actId="20577"/>
        <pc:sldMkLst>
          <pc:docMk/>
          <pc:sldMk cId="1817317490" sldId="277"/>
        </pc:sldMkLst>
        <pc:spChg chg="mod">
          <ac:chgData name="Christopher Henchey" userId="99fab85a-0dcd-4815-ac8d-1d035c29d246" providerId="ADAL" clId="{F38781DD-CB65-41A2-B9AB-FFE039557892}" dt="2022-03-30T12:56:53.145" v="33" actId="20577"/>
          <ac:spMkLst>
            <pc:docMk/>
            <pc:sldMk cId="1817317490" sldId="277"/>
            <ac:spMk id="3" creationId="{5ADDE5D0-273F-4996-A79C-3F6EDFEF97B0}"/>
          </ac:spMkLst>
        </pc:spChg>
      </pc:sldChg>
    </pc:docChg>
  </pc:docChgLst>
  <pc:docChgLst>
    <pc:chgData name="Jacob Knowlton" userId="S::jknowlton@crcog.org::d72bb1ed-ad07-4ae4-b4fc-3a9891d7b983" providerId="AD" clId="Web-{00D6C5FF-C464-A629-C840-4081758D277A}"/>
    <pc:docChg chg="addSld delSld modSld">
      <pc:chgData name="Jacob Knowlton" userId="S::jknowlton@crcog.org::d72bb1ed-ad07-4ae4-b4fc-3a9891d7b983" providerId="AD" clId="Web-{00D6C5FF-C464-A629-C840-4081758D277A}" dt="2022-09-15T16:32:45.798" v="360"/>
      <pc:docMkLst>
        <pc:docMk/>
      </pc:docMkLst>
      <pc:sldChg chg="del">
        <pc:chgData name="Jacob Knowlton" userId="S::jknowlton@crcog.org::d72bb1ed-ad07-4ae4-b4fc-3a9891d7b983" providerId="AD" clId="Web-{00D6C5FF-C464-A629-C840-4081758D277A}" dt="2022-09-15T15:37:57.543" v="52"/>
        <pc:sldMkLst>
          <pc:docMk/>
          <pc:sldMk cId="2847674185" sldId="264"/>
        </pc:sldMkLst>
      </pc:sldChg>
      <pc:sldChg chg="del">
        <pc:chgData name="Jacob Knowlton" userId="S::jknowlton@crcog.org::d72bb1ed-ad07-4ae4-b4fc-3a9891d7b983" providerId="AD" clId="Web-{00D6C5FF-C464-A629-C840-4081758D277A}" dt="2022-09-15T15:37:59.418" v="54"/>
        <pc:sldMkLst>
          <pc:docMk/>
          <pc:sldMk cId="181536448" sldId="266"/>
        </pc:sldMkLst>
      </pc:sldChg>
      <pc:sldChg chg="del">
        <pc:chgData name="Jacob Knowlton" userId="S::jknowlton@crcog.org::d72bb1ed-ad07-4ae4-b4fc-3a9891d7b983" providerId="AD" clId="Web-{00D6C5FF-C464-A629-C840-4081758D277A}" dt="2022-09-15T15:37:56.387" v="51"/>
        <pc:sldMkLst>
          <pc:docMk/>
          <pc:sldMk cId="1289621847" sldId="269"/>
        </pc:sldMkLst>
      </pc:sldChg>
      <pc:sldChg chg="del">
        <pc:chgData name="Jacob Knowlton" userId="S::jknowlton@crcog.org::d72bb1ed-ad07-4ae4-b4fc-3a9891d7b983" providerId="AD" clId="Web-{00D6C5FF-C464-A629-C840-4081758D277A}" dt="2022-09-15T15:37:58.840" v="53"/>
        <pc:sldMkLst>
          <pc:docMk/>
          <pc:sldMk cId="810112253" sldId="270"/>
        </pc:sldMkLst>
      </pc:sldChg>
      <pc:sldChg chg="modSp">
        <pc:chgData name="Jacob Knowlton" userId="S::jknowlton@crcog.org::d72bb1ed-ad07-4ae4-b4fc-3a9891d7b983" providerId="AD" clId="Web-{00D6C5FF-C464-A629-C840-4081758D277A}" dt="2022-09-15T15:50:40.810" v="184" actId="20577"/>
        <pc:sldMkLst>
          <pc:docMk/>
          <pc:sldMk cId="2810644290" sldId="274"/>
        </pc:sldMkLst>
        <pc:spChg chg="mod">
          <ac:chgData name="Jacob Knowlton" userId="S::jknowlton@crcog.org::d72bb1ed-ad07-4ae4-b4fc-3a9891d7b983" providerId="AD" clId="Web-{00D6C5FF-C464-A629-C840-4081758D277A}" dt="2022-09-15T15:50:40.810" v="184" actId="20577"/>
          <ac:spMkLst>
            <pc:docMk/>
            <pc:sldMk cId="2810644290" sldId="274"/>
            <ac:spMk id="3" creationId="{5ADDE5D0-273F-4996-A79C-3F6EDFEF97B0}"/>
          </ac:spMkLst>
        </pc:spChg>
        <pc:picChg chg="mod">
          <ac:chgData name="Jacob Knowlton" userId="S::jknowlton@crcog.org::d72bb1ed-ad07-4ae4-b4fc-3a9891d7b983" providerId="AD" clId="Web-{00D6C5FF-C464-A629-C840-4081758D277A}" dt="2022-09-15T15:48:20.307" v="117" actId="1076"/>
          <ac:picMkLst>
            <pc:docMk/>
            <pc:sldMk cId="2810644290" sldId="274"/>
            <ac:picMk id="7" creationId="{AED6AD3F-51F8-4B91-BBD9-C175A93ED7E8}"/>
          </ac:picMkLst>
        </pc:picChg>
      </pc:sldChg>
      <pc:sldChg chg="delSp modSp">
        <pc:chgData name="Jacob Knowlton" userId="S::jknowlton@crcog.org::d72bb1ed-ad07-4ae4-b4fc-3a9891d7b983" providerId="AD" clId="Web-{00D6C5FF-C464-A629-C840-4081758D277A}" dt="2022-09-14T16:12:18.141" v="37" actId="20577"/>
        <pc:sldMkLst>
          <pc:docMk/>
          <pc:sldMk cId="2984092668" sldId="276"/>
        </pc:sldMkLst>
        <pc:spChg chg="mod">
          <ac:chgData name="Jacob Knowlton" userId="S::jknowlton@crcog.org::d72bb1ed-ad07-4ae4-b4fc-3a9891d7b983" providerId="AD" clId="Web-{00D6C5FF-C464-A629-C840-4081758D277A}" dt="2022-09-14T16:12:18.141" v="37" actId="20577"/>
          <ac:spMkLst>
            <pc:docMk/>
            <pc:sldMk cId="2984092668" sldId="276"/>
            <ac:spMk id="8" creationId="{C3E4CA2E-E2D0-47ED-B410-46AB497BCFE6}"/>
          </ac:spMkLst>
        </pc:spChg>
        <pc:picChg chg="del">
          <ac:chgData name="Jacob Knowlton" userId="S::jknowlton@crcog.org::d72bb1ed-ad07-4ae4-b4fc-3a9891d7b983" providerId="AD" clId="Web-{00D6C5FF-C464-A629-C840-4081758D277A}" dt="2022-09-14T16:12:11.890" v="33"/>
          <ac:picMkLst>
            <pc:docMk/>
            <pc:sldMk cId="2984092668" sldId="276"/>
            <ac:picMk id="4" creationId="{F123DCC3-E27D-5A50-B9A8-74134BDE1EBA}"/>
          </ac:picMkLst>
        </pc:picChg>
        <pc:picChg chg="del">
          <ac:chgData name="Jacob Knowlton" userId="S::jknowlton@crcog.org::d72bb1ed-ad07-4ae4-b4fc-3a9891d7b983" providerId="AD" clId="Web-{00D6C5FF-C464-A629-C840-4081758D277A}" dt="2022-09-14T16:12:12.469" v="34"/>
          <ac:picMkLst>
            <pc:docMk/>
            <pc:sldMk cId="2984092668" sldId="276"/>
            <ac:picMk id="10" creationId="{BA713AD5-ABE4-17E7-B42B-C2EF197100E7}"/>
          </ac:picMkLst>
        </pc:picChg>
      </pc:sldChg>
      <pc:sldChg chg="addSp delSp modSp">
        <pc:chgData name="Jacob Knowlton" userId="S::jknowlton@crcog.org::d72bb1ed-ad07-4ae4-b4fc-3a9891d7b983" providerId="AD" clId="Web-{00D6C5FF-C464-A629-C840-4081758D277A}" dt="2022-09-15T16:31:40.530" v="332" actId="1076"/>
        <pc:sldMkLst>
          <pc:docMk/>
          <pc:sldMk cId="1817317490" sldId="277"/>
        </pc:sldMkLst>
        <pc:spChg chg="mod">
          <ac:chgData name="Jacob Knowlton" userId="S::jknowlton@crcog.org::d72bb1ed-ad07-4ae4-b4fc-3a9891d7b983" providerId="AD" clId="Web-{00D6C5FF-C464-A629-C840-4081758D277A}" dt="2022-09-15T16:29:35.386" v="313" actId="14100"/>
          <ac:spMkLst>
            <pc:docMk/>
            <pc:sldMk cId="1817317490" sldId="277"/>
            <ac:spMk id="3" creationId="{5ADDE5D0-273F-4996-A79C-3F6EDFEF97B0}"/>
          </ac:spMkLst>
        </pc:spChg>
        <pc:picChg chg="add del mod">
          <ac:chgData name="Jacob Knowlton" userId="S::jknowlton@crcog.org::d72bb1ed-ad07-4ae4-b4fc-3a9891d7b983" providerId="AD" clId="Web-{00D6C5FF-C464-A629-C840-4081758D277A}" dt="2022-09-15T16:25:05.378" v="290"/>
          <ac:picMkLst>
            <pc:docMk/>
            <pc:sldMk cId="1817317490" sldId="277"/>
            <ac:picMk id="4" creationId="{DF72E08E-B4B6-3688-5A15-A646F5E5C2B3}"/>
          </ac:picMkLst>
        </pc:picChg>
        <pc:picChg chg="add mod">
          <ac:chgData name="Jacob Knowlton" userId="S::jknowlton@crcog.org::d72bb1ed-ad07-4ae4-b4fc-3a9891d7b983" providerId="AD" clId="Web-{00D6C5FF-C464-A629-C840-4081758D277A}" dt="2022-09-15T16:31:40.530" v="332" actId="1076"/>
          <ac:picMkLst>
            <pc:docMk/>
            <pc:sldMk cId="1817317490" sldId="277"/>
            <ac:picMk id="7" creationId="{21E70CBC-B869-C90A-F300-892DE2CA49AA}"/>
          </ac:picMkLst>
        </pc:picChg>
        <pc:picChg chg="add mod">
          <ac:chgData name="Jacob Knowlton" userId="S::jknowlton@crcog.org::d72bb1ed-ad07-4ae4-b4fc-3a9891d7b983" providerId="AD" clId="Web-{00D6C5FF-C464-A629-C840-4081758D277A}" dt="2022-09-15T16:31:21.920" v="329" actId="1076"/>
          <ac:picMkLst>
            <pc:docMk/>
            <pc:sldMk cId="1817317490" sldId="277"/>
            <ac:picMk id="10" creationId="{6E580E3D-A6ED-9055-BF23-AF95FA433B8E}"/>
          </ac:picMkLst>
        </pc:picChg>
        <pc:picChg chg="add del mod">
          <ac:chgData name="Jacob Knowlton" userId="S::jknowlton@crcog.org::d72bb1ed-ad07-4ae4-b4fc-3a9891d7b983" providerId="AD" clId="Web-{00D6C5FF-C464-A629-C840-4081758D277A}" dt="2022-09-15T16:30:38.763" v="323"/>
          <ac:picMkLst>
            <pc:docMk/>
            <pc:sldMk cId="1817317490" sldId="277"/>
            <ac:picMk id="11" creationId="{22C12ABF-259A-465C-FCAE-C971BC70A304}"/>
          </ac:picMkLst>
        </pc:picChg>
      </pc:sldChg>
      <pc:sldChg chg="del">
        <pc:chgData name="Jacob Knowlton" userId="S::jknowlton@crcog.org::d72bb1ed-ad07-4ae4-b4fc-3a9891d7b983" providerId="AD" clId="Web-{00D6C5FF-C464-A629-C840-4081758D277A}" dt="2022-09-15T15:38:00.183" v="55"/>
        <pc:sldMkLst>
          <pc:docMk/>
          <pc:sldMk cId="999228055" sldId="289"/>
        </pc:sldMkLst>
      </pc:sldChg>
      <pc:sldChg chg="del">
        <pc:chgData name="Jacob Knowlton" userId="S::jknowlton@crcog.org::d72bb1ed-ad07-4ae4-b4fc-3a9891d7b983" providerId="AD" clId="Web-{00D6C5FF-C464-A629-C840-4081758D277A}" dt="2022-09-15T15:38:03.027" v="58"/>
        <pc:sldMkLst>
          <pc:docMk/>
          <pc:sldMk cId="3764189214" sldId="291"/>
        </pc:sldMkLst>
      </pc:sldChg>
      <pc:sldChg chg="del">
        <pc:chgData name="Jacob Knowlton" userId="S::jknowlton@crcog.org::d72bb1ed-ad07-4ae4-b4fc-3a9891d7b983" providerId="AD" clId="Web-{00D6C5FF-C464-A629-C840-4081758D277A}" dt="2022-09-15T15:37:54.558" v="49"/>
        <pc:sldMkLst>
          <pc:docMk/>
          <pc:sldMk cId="467295702" sldId="292"/>
        </pc:sldMkLst>
      </pc:sldChg>
      <pc:sldChg chg="del">
        <pc:chgData name="Jacob Knowlton" userId="S::jknowlton@crcog.org::d72bb1ed-ad07-4ae4-b4fc-3a9891d7b983" providerId="AD" clId="Web-{00D6C5FF-C464-A629-C840-4081758D277A}" dt="2022-09-15T15:37:55.480" v="50"/>
        <pc:sldMkLst>
          <pc:docMk/>
          <pc:sldMk cId="2106060226" sldId="293"/>
        </pc:sldMkLst>
      </pc:sldChg>
      <pc:sldChg chg="del">
        <pc:chgData name="Jacob Knowlton" userId="S::jknowlton@crcog.org::d72bb1ed-ad07-4ae4-b4fc-3a9891d7b983" providerId="AD" clId="Web-{00D6C5FF-C464-A629-C840-4081758D277A}" dt="2022-09-15T15:37:53.621" v="48"/>
        <pc:sldMkLst>
          <pc:docMk/>
          <pc:sldMk cId="613166675" sldId="295"/>
        </pc:sldMkLst>
      </pc:sldChg>
      <pc:sldChg chg="del">
        <pc:chgData name="Jacob Knowlton" userId="S::jknowlton@crcog.org::d72bb1ed-ad07-4ae4-b4fc-3a9891d7b983" providerId="AD" clId="Web-{00D6C5FF-C464-A629-C840-4081758D277A}" dt="2022-09-15T15:38:00.996" v="56"/>
        <pc:sldMkLst>
          <pc:docMk/>
          <pc:sldMk cId="4086508275" sldId="296"/>
        </pc:sldMkLst>
      </pc:sldChg>
      <pc:sldChg chg="del">
        <pc:chgData name="Jacob Knowlton" userId="S::jknowlton@crcog.org::d72bb1ed-ad07-4ae4-b4fc-3a9891d7b983" providerId="AD" clId="Web-{00D6C5FF-C464-A629-C840-4081758D277A}" dt="2022-09-15T15:38:02.168" v="57"/>
        <pc:sldMkLst>
          <pc:docMk/>
          <pc:sldMk cId="1706597471" sldId="298"/>
        </pc:sldMkLst>
      </pc:sldChg>
      <pc:sldChg chg="modSp">
        <pc:chgData name="Jacob Knowlton" userId="S::jknowlton@crcog.org::d72bb1ed-ad07-4ae4-b4fc-3a9891d7b983" providerId="AD" clId="Web-{00D6C5FF-C464-A629-C840-4081758D277A}" dt="2022-09-14T16:12:44.360" v="42" actId="1076"/>
        <pc:sldMkLst>
          <pc:docMk/>
          <pc:sldMk cId="1728244954" sldId="317"/>
        </pc:sldMkLst>
        <pc:spChg chg="mod">
          <ac:chgData name="Jacob Knowlton" userId="S::jknowlton@crcog.org::d72bb1ed-ad07-4ae4-b4fc-3a9891d7b983" providerId="AD" clId="Web-{00D6C5FF-C464-A629-C840-4081758D277A}" dt="2022-09-14T16:12:44.360" v="42" actId="1076"/>
          <ac:spMkLst>
            <pc:docMk/>
            <pc:sldMk cId="1728244954" sldId="317"/>
            <ac:spMk id="8" creationId="{C3E4CA2E-E2D0-47ED-B410-46AB497BCFE6}"/>
          </ac:spMkLst>
        </pc:spChg>
      </pc:sldChg>
      <pc:sldChg chg="delSp add replId">
        <pc:chgData name="Jacob Knowlton" userId="S::jknowlton@crcog.org::d72bb1ed-ad07-4ae4-b4fc-3a9891d7b983" providerId="AD" clId="Web-{00D6C5FF-C464-A629-C840-4081758D277A}" dt="2022-09-15T16:32:21.625" v="341"/>
        <pc:sldMkLst>
          <pc:docMk/>
          <pc:sldMk cId="987290415" sldId="318"/>
        </pc:sldMkLst>
        <pc:spChg chg="del">
          <ac:chgData name="Jacob Knowlton" userId="S::jknowlton@crcog.org::d72bb1ed-ad07-4ae4-b4fc-3a9891d7b983" providerId="AD" clId="Web-{00D6C5FF-C464-A629-C840-4081758D277A}" dt="2022-09-15T16:32:20.625" v="339"/>
          <ac:spMkLst>
            <pc:docMk/>
            <pc:sldMk cId="987290415" sldId="318"/>
            <ac:spMk id="3" creationId="{5ADDE5D0-273F-4996-A79C-3F6EDFEF97B0}"/>
          </ac:spMkLst>
        </pc:spChg>
        <pc:picChg chg="del">
          <ac:chgData name="Jacob Knowlton" userId="S::jknowlton@crcog.org::d72bb1ed-ad07-4ae4-b4fc-3a9891d7b983" providerId="AD" clId="Web-{00D6C5FF-C464-A629-C840-4081758D277A}" dt="2022-09-15T16:32:21.625" v="341"/>
          <ac:picMkLst>
            <pc:docMk/>
            <pc:sldMk cId="987290415" sldId="318"/>
            <ac:picMk id="7" creationId="{21E70CBC-B869-C90A-F300-892DE2CA49AA}"/>
          </ac:picMkLst>
        </pc:picChg>
        <pc:picChg chg="del">
          <ac:chgData name="Jacob Knowlton" userId="S::jknowlton@crcog.org::d72bb1ed-ad07-4ae4-b4fc-3a9891d7b983" providerId="AD" clId="Web-{00D6C5FF-C464-A629-C840-4081758D277A}" dt="2022-09-15T16:32:21.156" v="340"/>
          <ac:picMkLst>
            <pc:docMk/>
            <pc:sldMk cId="987290415" sldId="318"/>
            <ac:picMk id="10" creationId="{6E580E3D-A6ED-9055-BF23-AF95FA433B8E}"/>
          </ac:picMkLst>
        </pc:picChg>
      </pc:sldChg>
      <pc:sldChg chg="del">
        <pc:chgData name="Jacob Knowlton" userId="S::jknowlton@crcog.org::d72bb1ed-ad07-4ae4-b4fc-3a9891d7b983" providerId="AD" clId="Web-{00D6C5FF-C464-A629-C840-4081758D277A}" dt="2022-09-15T15:37:45.027" v="47"/>
        <pc:sldMkLst>
          <pc:docMk/>
          <pc:sldMk cId="995499531" sldId="318"/>
        </pc:sldMkLst>
      </pc:sldChg>
      <pc:sldChg chg="addSp delSp modSp new del mod setBg">
        <pc:chgData name="Jacob Knowlton" userId="S::jknowlton@crcog.org::d72bb1ed-ad07-4ae4-b4fc-3a9891d7b983" providerId="AD" clId="Web-{00D6C5FF-C464-A629-C840-4081758D277A}" dt="2022-09-15T16:30:57.638" v="326"/>
        <pc:sldMkLst>
          <pc:docMk/>
          <pc:sldMk cId="1324476383" sldId="318"/>
        </pc:sldMkLst>
        <pc:spChg chg="mod">
          <ac:chgData name="Jacob Knowlton" userId="S::jknowlton@crcog.org::d72bb1ed-ad07-4ae4-b4fc-3a9891d7b983" providerId="AD" clId="Web-{00D6C5FF-C464-A629-C840-4081758D277A}" dt="2022-09-15T16:26:10.708" v="294"/>
          <ac:spMkLst>
            <pc:docMk/>
            <pc:sldMk cId="1324476383" sldId="318"/>
            <ac:spMk id="2" creationId="{6CF02E13-2CFB-E82A-C6CF-E44F25AF6D7F}"/>
          </ac:spMkLst>
        </pc:spChg>
        <pc:spChg chg="mod">
          <ac:chgData name="Jacob Knowlton" userId="S::jknowlton@crcog.org::d72bb1ed-ad07-4ae4-b4fc-3a9891d7b983" providerId="AD" clId="Web-{00D6C5FF-C464-A629-C840-4081758D277A}" dt="2022-09-15T16:26:10.708" v="294"/>
          <ac:spMkLst>
            <pc:docMk/>
            <pc:sldMk cId="1324476383" sldId="318"/>
            <ac:spMk id="3" creationId="{A118E9C8-6C49-70CE-FB45-5C6FF6A6049F}"/>
          </ac:spMkLst>
        </pc:spChg>
        <pc:spChg chg="del">
          <ac:chgData name="Jacob Knowlton" userId="S::jknowlton@crcog.org::d72bb1ed-ad07-4ae4-b4fc-3a9891d7b983" providerId="AD" clId="Web-{00D6C5FF-C464-A629-C840-4081758D277A}" dt="2022-09-15T16:24:31.752" v="285"/>
          <ac:spMkLst>
            <pc:docMk/>
            <pc:sldMk cId="1324476383" sldId="318"/>
            <ac:spMk id="4" creationId="{051436E2-0924-4CDD-2C09-86AF81F325EB}"/>
          </ac:spMkLst>
        </pc:spChg>
        <pc:spChg chg="add">
          <ac:chgData name="Jacob Knowlton" userId="S::jknowlton@crcog.org::d72bb1ed-ad07-4ae4-b4fc-3a9891d7b983" providerId="AD" clId="Web-{00D6C5FF-C464-A629-C840-4081758D277A}" dt="2022-09-15T16:28:12.681" v="304"/>
          <ac:spMkLst>
            <pc:docMk/>
            <pc:sldMk cId="1324476383" sldId="318"/>
            <ac:spMk id="10" creationId="{03E32FE3-1AF8-0751-78E3-9409B6432CB4}"/>
          </ac:spMkLst>
        </pc:spChg>
        <pc:spChg chg="add">
          <ac:chgData name="Jacob Knowlton" userId="S::jknowlton@crcog.org::d72bb1ed-ad07-4ae4-b4fc-3a9891d7b983" providerId="AD" clId="Web-{00D6C5FF-C464-A629-C840-4081758D277A}" dt="2022-09-15T16:26:10.708" v="294"/>
          <ac:spMkLst>
            <pc:docMk/>
            <pc:sldMk cId="1324476383" sldId="318"/>
            <ac:spMk id="11" creationId="{823AC064-BC96-4F32-8AE1-B2FD38754823}"/>
          </ac:spMkLst>
        </pc:spChg>
        <pc:picChg chg="add mod ord">
          <ac:chgData name="Jacob Knowlton" userId="S::jknowlton@crcog.org::d72bb1ed-ad07-4ae4-b4fc-3a9891d7b983" providerId="AD" clId="Web-{00D6C5FF-C464-A629-C840-4081758D277A}" dt="2022-09-15T16:28:38.509" v="307" actId="1076"/>
          <ac:picMkLst>
            <pc:docMk/>
            <pc:sldMk cId="1324476383" sldId="318"/>
            <ac:picMk id="5" creationId="{A65AACD1-01A3-5714-EB46-7888893CF419}"/>
          </ac:picMkLst>
        </pc:picChg>
        <pc:picChg chg="add mod">
          <ac:chgData name="Jacob Knowlton" userId="S::jknowlton@crcog.org::d72bb1ed-ad07-4ae4-b4fc-3a9891d7b983" providerId="AD" clId="Web-{00D6C5FF-C464-A629-C840-4081758D277A}" dt="2022-09-15T16:28:37.275" v="306" actId="1076"/>
          <ac:picMkLst>
            <pc:docMk/>
            <pc:sldMk cId="1324476383" sldId="318"/>
            <ac:picMk id="6" creationId="{D4839D5C-95C8-7684-19F3-64817D86DF6E}"/>
          </ac:picMkLst>
        </pc:picChg>
        <pc:picChg chg="add mod">
          <ac:chgData name="Jacob Knowlton" userId="S::jknowlton@crcog.org::d72bb1ed-ad07-4ae4-b4fc-3a9891d7b983" providerId="AD" clId="Web-{00D6C5FF-C464-A629-C840-4081758D277A}" dt="2022-09-15T16:28:33.494" v="305" actId="1076"/>
          <ac:picMkLst>
            <pc:docMk/>
            <pc:sldMk cId="1324476383" sldId="318"/>
            <ac:picMk id="8" creationId="{BBCC631F-3949-4F78-3638-37E2F44CF34C}"/>
          </ac:picMkLst>
        </pc:picChg>
        <pc:cxnChg chg="add">
          <ac:chgData name="Jacob Knowlton" userId="S::jknowlton@crcog.org::d72bb1ed-ad07-4ae4-b4fc-3a9891d7b983" providerId="AD" clId="Web-{00D6C5FF-C464-A629-C840-4081758D277A}" dt="2022-09-15T16:26:10.708" v="294"/>
          <ac:cxnSpMkLst>
            <pc:docMk/>
            <pc:sldMk cId="1324476383" sldId="318"/>
            <ac:cxnSpMk id="13" creationId="{7E7C77BC-7138-40B1-A15B-20F57A494629}"/>
          </ac:cxnSpMkLst>
        </pc:cxnChg>
        <pc:cxnChg chg="add">
          <ac:chgData name="Jacob Knowlton" userId="S::jknowlton@crcog.org::d72bb1ed-ad07-4ae4-b4fc-3a9891d7b983" providerId="AD" clId="Web-{00D6C5FF-C464-A629-C840-4081758D277A}" dt="2022-09-15T16:26:10.708" v="294"/>
          <ac:cxnSpMkLst>
            <pc:docMk/>
            <pc:sldMk cId="1324476383" sldId="318"/>
            <ac:cxnSpMk id="15" creationId="{DB146403-F3D6-484B-B2ED-97F9565D0370}"/>
          </ac:cxnSpMkLst>
        </pc:cxnChg>
      </pc:sldChg>
      <pc:sldChg chg="new del">
        <pc:chgData name="Jacob Knowlton" userId="S::jknowlton@crcog.org::d72bb1ed-ad07-4ae4-b4fc-3a9891d7b983" providerId="AD" clId="Web-{00D6C5FF-C464-A629-C840-4081758D277A}" dt="2022-09-15T16:23:24.438" v="278"/>
        <pc:sldMkLst>
          <pc:docMk/>
          <pc:sldMk cId="2363091845" sldId="318"/>
        </pc:sldMkLst>
      </pc:sldChg>
      <pc:sldChg chg="delSp modSp add replId">
        <pc:chgData name="Jacob Knowlton" userId="S::jknowlton@crcog.org::d72bb1ed-ad07-4ae4-b4fc-3a9891d7b983" providerId="AD" clId="Web-{00D6C5FF-C464-A629-C840-4081758D277A}" dt="2022-09-15T16:32:36.610" v="356"/>
        <pc:sldMkLst>
          <pc:docMk/>
          <pc:sldMk cId="2835497967" sldId="319"/>
        </pc:sldMkLst>
        <pc:spChg chg="del">
          <ac:chgData name="Jacob Knowlton" userId="S::jknowlton@crcog.org::d72bb1ed-ad07-4ae4-b4fc-3a9891d7b983" providerId="AD" clId="Web-{00D6C5FF-C464-A629-C840-4081758D277A}" dt="2022-09-15T16:32:36.610" v="356"/>
          <ac:spMkLst>
            <pc:docMk/>
            <pc:sldMk cId="2835497967" sldId="319"/>
            <ac:spMk id="3" creationId="{5ADDE5D0-273F-4996-A79C-3F6EDFEF97B0}"/>
          </ac:spMkLst>
        </pc:spChg>
        <pc:picChg chg="del mod">
          <ac:chgData name="Jacob Knowlton" userId="S::jknowlton@crcog.org::d72bb1ed-ad07-4ae4-b4fc-3a9891d7b983" providerId="AD" clId="Web-{00D6C5FF-C464-A629-C840-4081758D277A}" dt="2022-09-15T16:32:31.844" v="355"/>
          <ac:picMkLst>
            <pc:docMk/>
            <pc:sldMk cId="2835497967" sldId="319"/>
            <ac:picMk id="7" creationId="{21E70CBC-B869-C90A-F300-892DE2CA49AA}"/>
          </ac:picMkLst>
        </pc:picChg>
        <pc:picChg chg="del mod">
          <ac:chgData name="Jacob Knowlton" userId="S::jknowlton@crcog.org::d72bb1ed-ad07-4ae4-b4fc-3a9891d7b983" providerId="AD" clId="Web-{00D6C5FF-C464-A629-C840-4081758D277A}" dt="2022-09-15T16:32:31.157" v="353"/>
          <ac:picMkLst>
            <pc:docMk/>
            <pc:sldMk cId="2835497967" sldId="319"/>
            <ac:picMk id="10" creationId="{6E580E3D-A6ED-9055-BF23-AF95FA433B8E}"/>
          </ac:picMkLst>
        </pc:picChg>
      </pc:sldChg>
      <pc:sldChg chg="delSp modSp add replId">
        <pc:chgData name="Jacob Knowlton" userId="S::jknowlton@crcog.org::d72bb1ed-ad07-4ae4-b4fc-3a9891d7b983" providerId="AD" clId="Web-{00D6C5FF-C464-A629-C840-4081758D277A}" dt="2022-09-15T16:32:39" v="357"/>
        <pc:sldMkLst>
          <pc:docMk/>
          <pc:sldMk cId="549555679" sldId="320"/>
        </pc:sldMkLst>
        <pc:spChg chg="del">
          <ac:chgData name="Jacob Knowlton" userId="S::jknowlton@crcog.org::d72bb1ed-ad07-4ae4-b4fc-3a9891d7b983" providerId="AD" clId="Web-{00D6C5FF-C464-A629-C840-4081758D277A}" dt="2022-09-15T16:32:39" v="357"/>
          <ac:spMkLst>
            <pc:docMk/>
            <pc:sldMk cId="549555679" sldId="320"/>
            <ac:spMk id="3" creationId="{5ADDE5D0-273F-4996-A79C-3F6EDFEF97B0}"/>
          </ac:spMkLst>
        </pc:spChg>
        <pc:picChg chg="del mod">
          <ac:chgData name="Jacob Knowlton" userId="S::jknowlton@crcog.org::d72bb1ed-ad07-4ae4-b4fc-3a9891d7b983" providerId="AD" clId="Web-{00D6C5FF-C464-A629-C840-4081758D277A}" dt="2022-09-15T16:32:29.625" v="351"/>
          <ac:picMkLst>
            <pc:docMk/>
            <pc:sldMk cId="549555679" sldId="320"/>
            <ac:picMk id="7" creationId="{21E70CBC-B869-C90A-F300-892DE2CA49AA}"/>
          </ac:picMkLst>
        </pc:picChg>
        <pc:picChg chg="del">
          <ac:chgData name="Jacob Knowlton" userId="S::jknowlton@crcog.org::d72bb1ed-ad07-4ae4-b4fc-3a9891d7b983" providerId="AD" clId="Web-{00D6C5FF-C464-A629-C840-4081758D277A}" dt="2022-09-15T16:32:29" v="349"/>
          <ac:picMkLst>
            <pc:docMk/>
            <pc:sldMk cId="549555679" sldId="320"/>
            <ac:picMk id="10" creationId="{6E580E3D-A6ED-9055-BF23-AF95FA433B8E}"/>
          </ac:picMkLst>
        </pc:picChg>
      </pc:sldChg>
      <pc:sldChg chg="delSp add replId">
        <pc:chgData name="Jacob Knowlton" userId="S::jknowlton@crcog.org::d72bb1ed-ad07-4ae4-b4fc-3a9891d7b983" providerId="AD" clId="Web-{00D6C5FF-C464-A629-C840-4081758D277A}" dt="2022-09-15T16:32:41.610" v="358"/>
        <pc:sldMkLst>
          <pc:docMk/>
          <pc:sldMk cId="3129702256" sldId="321"/>
        </pc:sldMkLst>
        <pc:spChg chg="del">
          <ac:chgData name="Jacob Knowlton" userId="S::jknowlton@crcog.org::d72bb1ed-ad07-4ae4-b4fc-3a9891d7b983" providerId="AD" clId="Web-{00D6C5FF-C464-A629-C840-4081758D277A}" dt="2022-09-15T16:32:41.610" v="358"/>
          <ac:spMkLst>
            <pc:docMk/>
            <pc:sldMk cId="3129702256" sldId="321"/>
            <ac:spMk id="3" creationId="{5ADDE5D0-273F-4996-A79C-3F6EDFEF97B0}"/>
          </ac:spMkLst>
        </pc:spChg>
        <pc:picChg chg="del">
          <ac:chgData name="Jacob Knowlton" userId="S::jknowlton@crcog.org::d72bb1ed-ad07-4ae4-b4fc-3a9891d7b983" providerId="AD" clId="Web-{00D6C5FF-C464-A629-C840-4081758D277A}" dt="2022-09-15T16:32:27.625" v="348"/>
          <ac:picMkLst>
            <pc:docMk/>
            <pc:sldMk cId="3129702256" sldId="321"/>
            <ac:picMk id="7" creationId="{21E70CBC-B869-C90A-F300-892DE2CA49AA}"/>
          </ac:picMkLst>
        </pc:picChg>
        <pc:picChg chg="del">
          <ac:chgData name="Jacob Knowlton" userId="S::jknowlton@crcog.org::d72bb1ed-ad07-4ae4-b4fc-3a9891d7b983" providerId="AD" clId="Web-{00D6C5FF-C464-A629-C840-4081758D277A}" dt="2022-09-15T16:32:27.156" v="347"/>
          <ac:picMkLst>
            <pc:docMk/>
            <pc:sldMk cId="3129702256" sldId="321"/>
            <ac:picMk id="10" creationId="{6E580E3D-A6ED-9055-BF23-AF95FA433B8E}"/>
          </ac:picMkLst>
        </pc:picChg>
      </pc:sldChg>
      <pc:sldChg chg="delSp modSp add replId">
        <pc:chgData name="Jacob Knowlton" userId="S::jknowlton@crcog.org::d72bb1ed-ad07-4ae4-b4fc-3a9891d7b983" providerId="AD" clId="Web-{00D6C5FF-C464-A629-C840-4081758D277A}" dt="2022-09-15T16:32:43.719" v="359"/>
        <pc:sldMkLst>
          <pc:docMk/>
          <pc:sldMk cId="3910797502" sldId="322"/>
        </pc:sldMkLst>
        <pc:spChg chg="del">
          <ac:chgData name="Jacob Knowlton" userId="S::jknowlton@crcog.org::d72bb1ed-ad07-4ae4-b4fc-3a9891d7b983" providerId="AD" clId="Web-{00D6C5FF-C464-A629-C840-4081758D277A}" dt="2022-09-15T16:32:43.719" v="359"/>
          <ac:spMkLst>
            <pc:docMk/>
            <pc:sldMk cId="3910797502" sldId="322"/>
            <ac:spMk id="3" creationId="{5ADDE5D0-273F-4996-A79C-3F6EDFEF97B0}"/>
          </ac:spMkLst>
        </pc:spChg>
        <pc:picChg chg="del">
          <ac:chgData name="Jacob Knowlton" userId="S::jknowlton@crcog.org::d72bb1ed-ad07-4ae4-b4fc-3a9891d7b983" providerId="AD" clId="Web-{00D6C5FF-C464-A629-C840-4081758D277A}" dt="2022-09-15T16:32:25.735" v="346"/>
          <ac:picMkLst>
            <pc:docMk/>
            <pc:sldMk cId="3910797502" sldId="322"/>
            <ac:picMk id="7" creationId="{21E70CBC-B869-C90A-F300-892DE2CA49AA}"/>
          </ac:picMkLst>
        </pc:picChg>
        <pc:picChg chg="del mod">
          <ac:chgData name="Jacob Knowlton" userId="S::jknowlton@crcog.org::d72bb1ed-ad07-4ae4-b4fc-3a9891d7b983" providerId="AD" clId="Web-{00D6C5FF-C464-A629-C840-4081758D277A}" dt="2022-09-15T16:32:25.266" v="345"/>
          <ac:picMkLst>
            <pc:docMk/>
            <pc:sldMk cId="3910797502" sldId="322"/>
            <ac:picMk id="10" creationId="{6E580E3D-A6ED-9055-BF23-AF95FA433B8E}"/>
          </ac:picMkLst>
        </pc:picChg>
      </pc:sldChg>
      <pc:sldChg chg="delSp add replId">
        <pc:chgData name="Jacob Knowlton" userId="S::jknowlton@crcog.org::d72bb1ed-ad07-4ae4-b4fc-3a9891d7b983" providerId="AD" clId="Web-{00D6C5FF-C464-A629-C840-4081758D277A}" dt="2022-09-15T16:32:45.798" v="360"/>
        <pc:sldMkLst>
          <pc:docMk/>
          <pc:sldMk cId="1200895273" sldId="323"/>
        </pc:sldMkLst>
        <pc:spChg chg="del">
          <ac:chgData name="Jacob Knowlton" userId="S::jknowlton@crcog.org::d72bb1ed-ad07-4ae4-b4fc-3a9891d7b983" providerId="AD" clId="Web-{00D6C5FF-C464-A629-C840-4081758D277A}" dt="2022-09-15T16:32:45.798" v="360"/>
          <ac:spMkLst>
            <pc:docMk/>
            <pc:sldMk cId="1200895273" sldId="323"/>
            <ac:spMk id="3" creationId="{5ADDE5D0-273F-4996-A79C-3F6EDFEF97B0}"/>
          </ac:spMkLst>
        </pc:spChg>
        <pc:picChg chg="del">
          <ac:chgData name="Jacob Knowlton" userId="S::jknowlton@crcog.org::d72bb1ed-ad07-4ae4-b4fc-3a9891d7b983" providerId="AD" clId="Web-{00D6C5FF-C464-A629-C840-4081758D277A}" dt="2022-09-15T16:32:23.969" v="343"/>
          <ac:picMkLst>
            <pc:docMk/>
            <pc:sldMk cId="1200895273" sldId="323"/>
            <ac:picMk id="7" creationId="{21E70CBC-B869-C90A-F300-892DE2CA49AA}"/>
          </ac:picMkLst>
        </pc:picChg>
        <pc:picChg chg="del">
          <ac:chgData name="Jacob Knowlton" userId="S::jknowlton@crcog.org::d72bb1ed-ad07-4ae4-b4fc-3a9891d7b983" providerId="AD" clId="Web-{00D6C5FF-C464-A629-C840-4081758D277A}" dt="2022-09-15T16:32:23.344" v="342"/>
          <ac:picMkLst>
            <pc:docMk/>
            <pc:sldMk cId="1200895273" sldId="323"/>
            <ac:picMk id="10" creationId="{6E580E3D-A6ED-9055-BF23-AF95FA433B8E}"/>
          </ac:picMkLst>
        </pc:picChg>
      </pc:sldChg>
    </pc:docChg>
  </pc:docChgLst>
  <pc:docChgLst>
    <pc:chgData name="Kyle Shiel" userId="S::kshiel@crcog.org::746b0e65-0fe3-4e9d-ab2b-b96870665d45" providerId="AD" clId="Web-{72BFCF7C-8002-B880-3D49-463485BFA036}"/>
    <pc:docChg chg="addSld delSld modSld">
      <pc:chgData name="Kyle Shiel" userId="S::kshiel@crcog.org::746b0e65-0fe3-4e9d-ab2b-b96870665d45" providerId="AD" clId="Web-{72BFCF7C-8002-B880-3D49-463485BFA036}" dt="2022-09-21T14:56:24.386" v="70" actId="1076"/>
      <pc:docMkLst>
        <pc:docMk/>
      </pc:docMkLst>
      <pc:sldChg chg="new del">
        <pc:chgData name="Kyle Shiel" userId="S::kshiel@crcog.org::746b0e65-0fe3-4e9d-ab2b-b96870665d45" providerId="AD" clId="Web-{72BFCF7C-8002-B880-3D49-463485BFA036}" dt="2022-09-21T14:49:25.030" v="1"/>
        <pc:sldMkLst>
          <pc:docMk/>
          <pc:sldMk cId="122080767" sldId="326"/>
        </pc:sldMkLst>
      </pc:sldChg>
      <pc:sldChg chg="addSp delSp modSp add replId">
        <pc:chgData name="Kyle Shiel" userId="S::kshiel@crcog.org::746b0e65-0fe3-4e9d-ab2b-b96870665d45" providerId="AD" clId="Web-{72BFCF7C-8002-B880-3D49-463485BFA036}" dt="2022-09-21T14:56:24.386" v="70" actId="1076"/>
        <pc:sldMkLst>
          <pc:docMk/>
          <pc:sldMk cId="2495694965" sldId="326"/>
        </pc:sldMkLst>
        <pc:spChg chg="add mod">
          <ac:chgData name="Kyle Shiel" userId="S::kshiel@crcog.org::746b0e65-0fe3-4e9d-ab2b-b96870665d45" providerId="AD" clId="Web-{72BFCF7C-8002-B880-3D49-463485BFA036}" dt="2022-09-21T14:54:41.695" v="32" actId="1076"/>
          <ac:spMkLst>
            <pc:docMk/>
            <pc:sldMk cId="2495694965" sldId="326"/>
            <ac:spMk id="3" creationId="{DCF7F0DC-A569-5164-920B-358B619E3599}"/>
          </ac:spMkLst>
        </pc:spChg>
        <pc:spChg chg="mod">
          <ac:chgData name="Kyle Shiel" userId="S::kshiel@crcog.org::746b0e65-0fe3-4e9d-ab2b-b96870665d45" providerId="AD" clId="Web-{72BFCF7C-8002-B880-3D49-463485BFA036}" dt="2022-09-21T14:49:56.124" v="13" actId="20577"/>
          <ac:spMkLst>
            <pc:docMk/>
            <pc:sldMk cId="2495694965" sldId="326"/>
            <ac:spMk id="4" creationId="{5E6F96B7-B1DD-8528-493B-2DE2BB69662F}"/>
          </ac:spMkLst>
        </pc:spChg>
        <pc:spChg chg="add mod">
          <ac:chgData name="Kyle Shiel" userId="S::kshiel@crcog.org::746b0e65-0fe3-4e9d-ab2b-b96870665d45" providerId="AD" clId="Web-{72BFCF7C-8002-B880-3D49-463485BFA036}" dt="2022-09-21T14:55:17.618" v="48" actId="1076"/>
          <ac:spMkLst>
            <pc:docMk/>
            <pc:sldMk cId="2495694965" sldId="326"/>
            <ac:spMk id="5" creationId="{AFFCFE32-111F-BF79-DCC1-D6B9D7822069}"/>
          </ac:spMkLst>
        </pc:spChg>
        <pc:spChg chg="add mod">
          <ac:chgData name="Kyle Shiel" userId="S::kshiel@crcog.org::746b0e65-0fe3-4e9d-ab2b-b96870665d45" providerId="AD" clId="Web-{72BFCF7C-8002-B880-3D49-463485BFA036}" dt="2022-09-21T14:56:24.386" v="70" actId="1076"/>
          <ac:spMkLst>
            <pc:docMk/>
            <pc:sldMk cId="2495694965" sldId="326"/>
            <ac:spMk id="7" creationId="{82A5EDB3-37C6-30F9-DB55-5A8FC41F3426}"/>
          </ac:spMkLst>
        </pc:spChg>
        <pc:picChg chg="add mod">
          <ac:chgData name="Kyle Shiel" userId="S::kshiel@crcog.org::746b0e65-0fe3-4e9d-ab2b-b96870665d45" providerId="AD" clId="Web-{72BFCF7C-8002-B880-3D49-463485BFA036}" dt="2022-09-21T14:52:01.472" v="20" actId="1076"/>
          <ac:picMkLst>
            <pc:docMk/>
            <pc:sldMk cId="2495694965" sldId="326"/>
            <ac:picMk id="2" creationId="{93FC6C49-E047-D510-6887-20B53844188C}"/>
          </ac:picMkLst>
        </pc:picChg>
        <pc:picChg chg="del">
          <ac:chgData name="Kyle Shiel" userId="S::kshiel@crcog.org::746b0e65-0fe3-4e9d-ab2b-b96870665d45" providerId="AD" clId="Web-{72BFCF7C-8002-B880-3D49-463485BFA036}" dt="2022-09-21T14:49:46.202" v="10"/>
          <ac:picMkLst>
            <pc:docMk/>
            <pc:sldMk cId="2495694965" sldId="326"/>
            <ac:picMk id="8" creationId="{2A8E9AF2-2F50-F6F0-4763-0BB9EDDC50E4}"/>
          </ac:picMkLst>
        </pc:picChg>
        <pc:picChg chg="del">
          <ac:chgData name="Kyle Shiel" userId="S::kshiel@crcog.org::746b0e65-0fe3-4e9d-ab2b-b96870665d45" providerId="AD" clId="Web-{72BFCF7C-8002-B880-3D49-463485BFA036}" dt="2022-09-21T14:49:45.577" v="9"/>
          <ac:picMkLst>
            <pc:docMk/>
            <pc:sldMk cId="2495694965" sldId="326"/>
            <ac:picMk id="9" creationId="{5AB3D65C-76CA-99BA-7713-1188037AF9D7}"/>
          </ac:picMkLst>
        </pc:picChg>
        <pc:picChg chg="del">
          <ac:chgData name="Kyle Shiel" userId="S::kshiel@crcog.org::746b0e65-0fe3-4e9d-ab2b-b96870665d45" providerId="AD" clId="Web-{72BFCF7C-8002-B880-3D49-463485BFA036}" dt="2022-09-21T14:49:49.406" v="12"/>
          <ac:picMkLst>
            <pc:docMk/>
            <pc:sldMk cId="2495694965" sldId="326"/>
            <ac:picMk id="10" creationId="{0884967E-30D4-211F-EFA9-74F40E7509D3}"/>
          </ac:picMkLst>
        </pc:picChg>
        <pc:picChg chg="del">
          <ac:chgData name="Kyle Shiel" userId="S::kshiel@crcog.org::746b0e65-0fe3-4e9d-ab2b-b96870665d45" providerId="AD" clId="Web-{72BFCF7C-8002-B880-3D49-463485BFA036}" dt="2022-09-21T14:49:47.062" v="11"/>
          <ac:picMkLst>
            <pc:docMk/>
            <pc:sldMk cId="2495694965" sldId="326"/>
            <ac:picMk id="11" creationId="{BB023DF3-3CE4-B896-5851-E095F43519E6}"/>
          </ac:picMkLst>
        </pc:picChg>
      </pc:sldChg>
    </pc:docChg>
  </pc:docChgLst>
  <pc:docChgLst>
    <pc:chgData name="Jacob Knowlton" userId="S::jknowlton@crcog.org::d72bb1ed-ad07-4ae4-b4fc-3a9891d7b983" providerId="AD" clId="Web-{2F0EE493-9D0A-299B-5A2A-B29D43271B2B}"/>
    <pc:docChg chg="modSld">
      <pc:chgData name="Jacob Knowlton" userId="S::jknowlton@crcog.org::d72bb1ed-ad07-4ae4-b4fc-3a9891d7b983" providerId="AD" clId="Web-{2F0EE493-9D0A-299B-5A2A-B29D43271B2B}" dt="2022-11-16T20:55:15.998" v="19"/>
      <pc:docMkLst>
        <pc:docMk/>
      </pc:docMkLst>
      <pc:sldChg chg="addSp modSp">
        <pc:chgData name="Jacob Knowlton" userId="S::jknowlton@crcog.org::d72bb1ed-ad07-4ae4-b4fc-3a9891d7b983" providerId="AD" clId="Web-{2F0EE493-9D0A-299B-5A2A-B29D43271B2B}" dt="2022-11-16T20:54:33.934" v="17" actId="14100"/>
        <pc:sldMkLst>
          <pc:docMk/>
          <pc:sldMk cId="2984092668" sldId="276"/>
        </pc:sldMkLst>
        <pc:picChg chg="add mod">
          <ac:chgData name="Jacob Knowlton" userId="S::jknowlton@crcog.org::d72bb1ed-ad07-4ae4-b4fc-3a9891d7b983" providerId="AD" clId="Web-{2F0EE493-9D0A-299B-5A2A-B29D43271B2B}" dt="2022-11-16T20:54:28.590" v="16" actId="14100"/>
          <ac:picMkLst>
            <pc:docMk/>
            <pc:sldMk cId="2984092668" sldId="276"/>
            <ac:picMk id="3" creationId="{52770832-6774-A657-6807-3799C6546E02}"/>
          </ac:picMkLst>
        </pc:picChg>
        <pc:picChg chg="add mod">
          <ac:chgData name="Jacob Knowlton" userId="S::jknowlton@crcog.org::d72bb1ed-ad07-4ae4-b4fc-3a9891d7b983" providerId="AD" clId="Web-{2F0EE493-9D0A-299B-5A2A-B29D43271B2B}" dt="2022-11-16T20:54:33.934" v="17" actId="14100"/>
          <ac:picMkLst>
            <pc:docMk/>
            <pc:sldMk cId="2984092668" sldId="276"/>
            <ac:picMk id="4" creationId="{0E89B465-E0F3-92AE-2B4A-52D56F89448B}"/>
          </ac:picMkLst>
        </pc:picChg>
      </pc:sldChg>
      <pc:sldChg chg="delSp">
        <pc:chgData name="Jacob Knowlton" userId="S::jknowlton@crcog.org::d72bb1ed-ad07-4ae4-b4fc-3a9891d7b983" providerId="AD" clId="Web-{2F0EE493-9D0A-299B-5A2A-B29D43271B2B}" dt="2022-11-16T20:55:15.998" v="19"/>
        <pc:sldMkLst>
          <pc:docMk/>
          <pc:sldMk cId="766695920" sldId="278"/>
        </pc:sldMkLst>
        <pc:picChg chg="del">
          <ac:chgData name="Jacob Knowlton" userId="S::jknowlton@crcog.org::d72bb1ed-ad07-4ae4-b4fc-3a9891d7b983" providerId="AD" clId="Web-{2F0EE493-9D0A-299B-5A2A-B29D43271B2B}" dt="2022-11-16T20:55:15.998" v="19"/>
          <ac:picMkLst>
            <pc:docMk/>
            <pc:sldMk cId="766695920" sldId="278"/>
            <ac:picMk id="4" creationId="{D8002A0E-F1DC-E9E7-F5D3-7CFCE130A03E}"/>
          </ac:picMkLst>
        </pc:picChg>
        <pc:picChg chg="del">
          <ac:chgData name="Jacob Knowlton" userId="S::jknowlton@crcog.org::d72bb1ed-ad07-4ae4-b4fc-3a9891d7b983" providerId="AD" clId="Web-{2F0EE493-9D0A-299B-5A2A-B29D43271B2B}" dt="2022-11-16T20:55:14.279" v="18"/>
          <ac:picMkLst>
            <pc:docMk/>
            <pc:sldMk cId="766695920" sldId="278"/>
            <ac:picMk id="5" creationId="{D560F711-A2A4-BF3F-2608-AF033F3C1FC7}"/>
          </ac:picMkLst>
        </pc:picChg>
      </pc:sldChg>
      <pc:sldChg chg="addSp modSp">
        <pc:chgData name="Jacob Knowlton" userId="S::jknowlton@crcog.org::d72bb1ed-ad07-4ae4-b4fc-3a9891d7b983" providerId="AD" clId="Web-{2F0EE493-9D0A-299B-5A2A-B29D43271B2B}" dt="2022-11-16T20:47:40.436" v="4" actId="14100"/>
        <pc:sldMkLst>
          <pc:docMk/>
          <pc:sldMk cId="607185388" sldId="327"/>
        </pc:sldMkLst>
        <pc:picChg chg="add mod">
          <ac:chgData name="Jacob Knowlton" userId="S::jknowlton@crcog.org::d72bb1ed-ad07-4ae4-b4fc-3a9891d7b983" providerId="AD" clId="Web-{2F0EE493-9D0A-299B-5A2A-B29D43271B2B}" dt="2022-11-16T20:47:40.436" v="4" actId="14100"/>
          <ac:picMkLst>
            <pc:docMk/>
            <pc:sldMk cId="607185388" sldId="327"/>
            <ac:picMk id="2" creationId="{6BABD5F4-7978-0C1C-3E8E-F9253EB3DBFD}"/>
          </ac:picMkLst>
        </pc:picChg>
      </pc:sldChg>
    </pc:docChg>
  </pc:docChgLst>
  <pc:docChgLst>
    <pc:chgData name="Caitlin Palmer" userId="S::cpalmer@crcog.org::d9d662d3-73b0-4f85-9755-123c748bbdee" providerId="AD" clId="Web-{87DC38D5-3859-DC6F-DD99-192850A042B9}"/>
    <pc:docChg chg="modSld sldOrd">
      <pc:chgData name="Caitlin Palmer" userId="S::cpalmer@crcog.org::d9d662d3-73b0-4f85-9755-123c748bbdee" providerId="AD" clId="Web-{87DC38D5-3859-DC6F-DD99-192850A042B9}" dt="2021-09-23T20:23:43.890" v="30" actId="20577"/>
      <pc:docMkLst>
        <pc:docMk/>
      </pc:docMkLst>
      <pc:sldChg chg="modNotes">
        <pc:chgData name="Caitlin Palmer" userId="S::cpalmer@crcog.org::d9d662d3-73b0-4f85-9755-123c748bbdee" providerId="AD" clId="Web-{87DC38D5-3859-DC6F-DD99-192850A042B9}" dt="2021-09-23T18:53:17.304" v="27"/>
        <pc:sldMkLst>
          <pc:docMk/>
          <pc:sldMk cId="3510106108" sldId="257"/>
        </pc:sldMkLst>
      </pc:sldChg>
      <pc:sldChg chg="modNotes">
        <pc:chgData name="Caitlin Palmer" userId="S::cpalmer@crcog.org::d9d662d3-73b0-4f85-9755-123c748bbdee" providerId="AD" clId="Web-{87DC38D5-3859-DC6F-DD99-192850A042B9}" dt="2021-09-23T16:17:19.629" v="24"/>
        <pc:sldMkLst>
          <pc:docMk/>
          <pc:sldMk cId="3008246897" sldId="258"/>
        </pc:sldMkLst>
      </pc:sldChg>
      <pc:sldChg chg="modNotes">
        <pc:chgData name="Caitlin Palmer" userId="S::cpalmer@crcog.org::d9d662d3-73b0-4f85-9755-123c748bbdee" providerId="AD" clId="Web-{87DC38D5-3859-DC6F-DD99-192850A042B9}" dt="2021-09-23T18:52:59.085" v="25"/>
        <pc:sldMkLst>
          <pc:docMk/>
          <pc:sldMk cId="344803005" sldId="259"/>
        </pc:sldMkLst>
      </pc:sldChg>
      <pc:sldChg chg="ord">
        <pc:chgData name="Caitlin Palmer" userId="S::cpalmer@crcog.org::d9d662d3-73b0-4f85-9755-123c748bbdee" providerId="AD" clId="Web-{87DC38D5-3859-DC6F-DD99-192850A042B9}" dt="2021-09-23T19:06:35.544" v="28"/>
        <pc:sldMkLst>
          <pc:docMk/>
          <pc:sldMk cId="4023102924" sldId="266"/>
        </pc:sldMkLst>
      </pc:sldChg>
      <pc:sldChg chg="modSp">
        <pc:chgData name="Caitlin Palmer" userId="S::cpalmer@crcog.org::d9d662d3-73b0-4f85-9755-123c748bbdee" providerId="AD" clId="Web-{87DC38D5-3859-DC6F-DD99-192850A042B9}" dt="2021-09-23T20:23:43.890" v="30" actId="20577"/>
        <pc:sldMkLst>
          <pc:docMk/>
          <pc:sldMk cId="187214454" sldId="270"/>
        </pc:sldMkLst>
        <pc:spChg chg="mod">
          <ac:chgData name="Caitlin Palmer" userId="S::cpalmer@crcog.org::d9d662d3-73b0-4f85-9755-123c748bbdee" providerId="AD" clId="Web-{87DC38D5-3859-DC6F-DD99-192850A042B9}" dt="2021-09-23T20:23:43.890" v="30" actId="20577"/>
          <ac:spMkLst>
            <pc:docMk/>
            <pc:sldMk cId="187214454" sldId="270"/>
            <ac:spMk id="3" creationId="{5ADDE5D0-273F-4996-A79C-3F6EDFEF97B0}"/>
          </ac:spMkLst>
        </pc:spChg>
      </pc:sldChg>
    </pc:docChg>
  </pc:docChgLst>
  <pc:docChgLst>
    <pc:chgData name="Christopher Henchey" userId="99fab85a-0dcd-4815-ac8d-1d035c29d246" providerId="ADAL" clId="{464B9D41-CC03-483C-A504-D2EE64BBEE84}"/>
    <pc:docChg chg="modSld">
      <pc:chgData name="Christopher Henchey" userId="99fab85a-0dcd-4815-ac8d-1d035c29d246" providerId="ADAL" clId="{464B9D41-CC03-483C-A504-D2EE64BBEE84}" dt="2022-09-09T15:21:47.010" v="0" actId="1076"/>
      <pc:docMkLst>
        <pc:docMk/>
      </pc:docMkLst>
      <pc:sldChg chg="modSp mod">
        <pc:chgData name="Christopher Henchey" userId="99fab85a-0dcd-4815-ac8d-1d035c29d246" providerId="ADAL" clId="{464B9D41-CC03-483C-A504-D2EE64BBEE84}" dt="2022-09-09T15:21:47.010" v="0" actId="1076"/>
        <pc:sldMkLst>
          <pc:docMk/>
          <pc:sldMk cId="2810644290" sldId="274"/>
        </pc:sldMkLst>
        <pc:spChg chg="mod">
          <ac:chgData name="Christopher Henchey" userId="99fab85a-0dcd-4815-ac8d-1d035c29d246" providerId="ADAL" clId="{464B9D41-CC03-483C-A504-D2EE64BBEE84}" dt="2022-09-09T15:21:47.010" v="0" actId="1076"/>
          <ac:spMkLst>
            <pc:docMk/>
            <pc:sldMk cId="2810644290" sldId="274"/>
            <ac:spMk id="3" creationId="{5ADDE5D0-273F-4996-A79C-3F6EDFEF97B0}"/>
          </ac:spMkLst>
        </pc:spChg>
      </pc:sldChg>
    </pc:docChg>
  </pc:docChgLst>
  <pc:docChgLst>
    <pc:chgData name="Christopher Henchey" userId="99fab85a-0dcd-4815-ac8d-1d035c29d246" providerId="ADAL" clId="{058632D5-D5C3-4395-8CF6-FBD0170489E0}"/>
    <pc:docChg chg="undo custSel addSld delSld modSld">
      <pc:chgData name="Christopher Henchey" userId="99fab85a-0dcd-4815-ac8d-1d035c29d246" providerId="ADAL" clId="{058632D5-D5C3-4395-8CF6-FBD0170489E0}" dt="2021-09-23T20:57:45.980" v="1398" actId="20577"/>
      <pc:docMkLst>
        <pc:docMk/>
      </pc:docMkLst>
      <pc:sldChg chg="modSp mod modShow">
        <pc:chgData name="Christopher Henchey" userId="99fab85a-0dcd-4815-ac8d-1d035c29d246" providerId="ADAL" clId="{058632D5-D5C3-4395-8CF6-FBD0170489E0}" dt="2021-09-23T13:41:52.365" v="925" actId="729"/>
        <pc:sldMkLst>
          <pc:docMk/>
          <pc:sldMk cId="109857222" sldId="256"/>
        </pc:sldMkLst>
        <pc:spChg chg="mod">
          <ac:chgData name="Christopher Henchey" userId="99fab85a-0dcd-4815-ac8d-1d035c29d246" providerId="ADAL" clId="{058632D5-D5C3-4395-8CF6-FBD0170489E0}" dt="2021-09-22T19:07:50.989" v="544" actId="20577"/>
          <ac:spMkLst>
            <pc:docMk/>
            <pc:sldMk cId="109857222" sldId="256"/>
            <ac:spMk id="7" creationId="{4223FC85-45D5-4718-BE09-F79A32209CFD}"/>
          </ac:spMkLst>
        </pc:spChg>
        <pc:spChg chg="mod">
          <ac:chgData name="Christopher Henchey" userId="99fab85a-0dcd-4815-ac8d-1d035c29d246" providerId="ADAL" clId="{058632D5-D5C3-4395-8CF6-FBD0170489E0}" dt="2021-09-22T19:08:30.435" v="620" actId="14100"/>
          <ac:spMkLst>
            <pc:docMk/>
            <pc:sldMk cId="109857222" sldId="256"/>
            <ac:spMk id="8" creationId="{C3E4CA2E-E2D0-47ED-B410-46AB497BCFE6}"/>
          </ac:spMkLst>
        </pc:spChg>
        <pc:spChg chg="mod">
          <ac:chgData name="Christopher Henchey" userId="99fab85a-0dcd-4815-ac8d-1d035c29d246" providerId="ADAL" clId="{058632D5-D5C3-4395-8CF6-FBD0170489E0}" dt="2021-09-22T19:08:38.731" v="653" actId="1035"/>
          <ac:spMkLst>
            <pc:docMk/>
            <pc:sldMk cId="109857222" sldId="256"/>
            <ac:spMk id="10" creationId="{2868E03D-D357-49AF-BDE2-61E1023F06EE}"/>
          </ac:spMkLst>
        </pc:spChg>
        <pc:spChg chg="mod">
          <ac:chgData name="Christopher Henchey" userId="99fab85a-0dcd-4815-ac8d-1d035c29d246" providerId="ADAL" clId="{058632D5-D5C3-4395-8CF6-FBD0170489E0}" dt="2021-09-22T19:08:38.731" v="653" actId="1035"/>
          <ac:spMkLst>
            <pc:docMk/>
            <pc:sldMk cId="109857222" sldId="256"/>
            <ac:spMk id="11" creationId="{5C6DD418-E66C-44EB-AA2F-49E1DD6E0676}"/>
          </ac:spMkLst>
        </pc:spChg>
      </pc:sldChg>
      <pc:sldChg chg="addSp delSp modSp mod">
        <pc:chgData name="Christopher Henchey" userId="99fab85a-0dcd-4815-ac8d-1d035c29d246" providerId="ADAL" clId="{058632D5-D5C3-4395-8CF6-FBD0170489E0}" dt="2021-09-22T18:34:47.176" v="119" actId="1038"/>
        <pc:sldMkLst>
          <pc:docMk/>
          <pc:sldMk cId="1845959769" sldId="260"/>
        </pc:sldMkLst>
        <pc:spChg chg="del">
          <ac:chgData name="Christopher Henchey" userId="99fab85a-0dcd-4815-ac8d-1d035c29d246" providerId="ADAL" clId="{058632D5-D5C3-4395-8CF6-FBD0170489E0}" dt="2021-09-22T18:34:06.186" v="107" actId="478"/>
          <ac:spMkLst>
            <pc:docMk/>
            <pc:sldMk cId="1845959769" sldId="260"/>
            <ac:spMk id="3" creationId="{5ADDE5D0-273F-4996-A79C-3F6EDFEF97B0}"/>
          </ac:spMkLst>
        </pc:spChg>
        <pc:spChg chg="mod">
          <ac:chgData name="Christopher Henchey" userId="99fab85a-0dcd-4815-ac8d-1d035c29d246" providerId="ADAL" clId="{058632D5-D5C3-4395-8CF6-FBD0170489E0}" dt="2021-09-22T18:29:35.345" v="94" actId="20577"/>
          <ac:spMkLst>
            <pc:docMk/>
            <pc:sldMk cId="1845959769" sldId="260"/>
            <ac:spMk id="8" creationId="{C3E4CA2E-E2D0-47ED-B410-46AB497BCFE6}"/>
          </ac:spMkLst>
        </pc:spChg>
        <pc:picChg chg="add mod">
          <ac:chgData name="Christopher Henchey" userId="99fab85a-0dcd-4815-ac8d-1d035c29d246" providerId="ADAL" clId="{058632D5-D5C3-4395-8CF6-FBD0170489E0}" dt="2021-09-22T18:34:47.176" v="119" actId="1038"/>
          <ac:picMkLst>
            <pc:docMk/>
            <pc:sldMk cId="1845959769" sldId="260"/>
            <ac:picMk id="5" creationId="{6AF71A14-41E8-473E-BAD1-6CFCD12562EA}"/>
          </ac:picMkLst>
        </pc:picChg>
        <pc:picChg chg="add mod">
          <ac:chgData name="Christopher Henchey" userId="99fab85a-0dcd-4815-ac8d-1d035c29d246" providerId="ADAL" clId="{058632D5-D5C3-4395-8CF6-FBD0170489E0}" dt="2021-09-22T18:34:47.176" v="119" actId="1038"/>
          <ac:picMkLst>
            <pc:docMk/>
            <pc:sldMk cId="1845959769" sldId="260"/>
            <ac:picMk id="9" creationId="{EFC7806A-7BE5-44E5-A86A-47D25F2044F0}"/>
          </ac:picMkLst>
        </pc:picChg>
      </pc:sldChg>
      <pc:sldChg chg="addSp delSp modSp mod">
        <pc:chgData name="Christopher Henchey" userId="99fab85a-0dcd-4815-ac8d-1d035c29d246" providerId="ADAL" clId="{058632D5-D5C3-4395-8CF6-FBD0170489E0}" dt="2021-09-22T18:37:13.082" v="143" actId="14826"/>
        <pc:sldMkLst>
          <pc:docMk/>
          <pc:sldMk cId="2270698638" sldId="261"/>
        </pc:sldMkLst>
        <pc:spChg chg="del">
          <ac:chgData name="Christopher Henchey" userId="99fab85a-0dcd-4815-ac8d-1d035c29d246" providerId="ADAL" clId="{058632D5-D5C3-4395-8CF6-FBD0170489E0}" dt="2021-09-22T18:36:44.153" v="141" actId="478"/>
          <ac:spMkLst>
            <pc:docMk/>
            <pc:sldMk cId="2270698638" sldId="261"/>
            <ac:spMk id="3" creationId="{5ADDE5D0-273F-4996-A79C-3F6EDFEF97B0}"/>
          </ac:spMkLst>
        </pc:spChg>
        <pc:spChg chg="mod">
          <ac:chgData name="Christopher Henchey" userId="99fab85a-0dcd-4815-ac8d-1d035c29d246" providerId="ADAL" clId="{058632D5-D5C3-4395-8CF6-FBD0170489E0}" dt="2021-09-22T18:35:46.025" v="139" actId="20577"/>
          <ac:spMkLst>
            <pc:docMk/>
            <pc:sldMk cId="2270698638" sldId="261"/>
            <ac:spMk id="8" creationId="{C3E4CA2E-E2D0-47ED-B410-46AB497BCFE6}"/>
          </ac:spMkLst>
        </pc:spChg>
        <pc:picChg chg="add mod">
          <ac:chgData name="Christopher Henchey" userId="99fab85a-0dcd-4815-ac8d-1d035c29d246" providerId="ADAL" clId="{058632D5-D5C3-4395-8CF6-FBD0170489E0}" dt="2021-09-22T18:36:54.910" v="142" actId="14826"/>
          <ac:picMkLst>
            <pc:docMk/>
            <pc:sldMk cId="2270698638" sldId="261"/>
            <ac:picMk id="7" creationId="{4BC2D051-40C8-4C74-AF08-723E2EEE34B6}"/>
          </ac:picMkLst>
        </pc:picChg>
        <pc:picChg chg="add mod">
          <ac:chgData name="Christopher Henchey" userId="99fab85a-0dcd-4815-ac8d-1d035c29d246" providerId="ADAL" clId="{058632D5-D5C3-4395-8CF6-FBD0170489E0}" dt="2021-09-22T18:37:13.082" v="143" actId="14826"/>
          <ac:picMkLst>
            <pc:docMk/>
            <pc:sldMk cId="2270698638" sldId="261"/>
            <ac:picMk id="9" creationId="{457D314E-AFAC-49CC-B9A3-B0C74BE60E8E}"/>
          </ac:picMkLst>
        </pc:picChg>
      </pc:sldChg>
      <pc:sldChg chg="modNotesTx">
        <pc:chgData name="Christopher Henchey" userId="99fab85a-0dcd-4815-ac8d-1d035c29d246" providerId="ADAL" clId="{058632D5-D5C3-4395-8CF6-FBD0170489E0}" dt="2021-09-22T18:26:41.785" v="70" actId="20577"/>
        <pc:sldMkLst>
          <pc:docMk/>
          <pc:sldMk cId="2105600077" sldId="262"/>
        </pc:sldMkLst>
      </pc:sldChg>
      <pc:sldChg chg="addSp delSp modSp mod">
        <pc:chgData name="Christopher Henchey" userId="99fab85a-0dcd-4815-ac8d-1d035c29d246" providerId="ADAL" clId="{058632D5-D5C3-4395-8CF6-FBD0170489E0}" dt="2021-09-23T19:42:00.281" v="1236" actId="14826"/>
        <pc:sldMkLst>
          <pc:docMk/>
          <pc:sldMk cId="2045508531" sldId="263"/>
        </pc:sldMkLst>
        <pc:spChg chg="del">
          <ac:chgData name="Christopher Henchey" userId="99fab85a-0dcd-4815-ac8d-1d035c29d246" providerId="ADAL" clId="{058632D5-D5C3-4395-8CF6-FBD0170489E0}" dt="2021-09-22T18:42:13.575" v="174" actId="478"/>
          <ac:spMkLst>
            <pc:docMk/>
            <pc:sldMk cId="2045508531" sldId="263"/>
            <ac:spMk id="3" creationId="{5ADDE5D0-273F-4996-A79C-3F6EDFEF97B0}"/>
          </ac:spMkLst>
        </pc:spChg>
        <pc:spChg chg="mod">
          <ac:chgData name="Christopher Henchey" userId="99fab85a-0dcd-4815-ac8d-1d035c29d246" providerId="ADAL" clId="{058632D5-D5C3-4395-8CF6-FBD0170489E0}" dt="2021-09-22T18:42:09.312" v="173" actId="20577"/>
          <ac:spMkLst>
            <pc:docMk/>
            <pc:sldMk cId="2045508531" sldId="263"/>
            <ac:spMk id="8" creationId="{C3E4CA2E-E2D0-47ED-B410-46AB497BCFE6}"/>
          </ac:spMkLst>
        </pc:spChg>
        <pc:picChg chg="add del mod">
          <ac:chgData name="Christopher Henchey" userId="99fab85a-0dcd-4815-ac8d-1d035c29d246" providerId="ADAL" clId="{058632D5-D5C3-4395-8CF6-FBD0170489E0}" dt="2021-09-23T19:41:45.363" v="1234" actId="931"/>
          <ac:picMkLst>
            <pc:docMk/>
            <pc:sldMk cId="2045508531" sldId="263"/>
            <ac:picMk id="4" creationId="{5A598BB8-CB0C-49A6-8B06-AB148222B178}"/>
          </ac:picMkLst>
        </pc:picChg>
        <pc:picChg chg="add del mod">
          <ac:chgData name="Christopher Henchey" userId="99fab85a-0dcd-4815-ac8d-1d035c29d246" providerId="ADAL" clId="{058632D5-D5C3-4395-8CF6-FBD0170489E0}" dt="2021-09-23T19:41:27.751" v="1232" actId="478"/>
          <ac:picMkLst>
            <pc:docMk/>
            <pc:sldMk cId="2045508531" sldId="263"/>
            <ac:picMk id="5" creationId="{38FABD22-6BC7-4C3A-A1AF-6367C1281465}"/>
          </ac:picMkLst>
        </pc:picChg>
        <pc:picChg chg="add mod">
          <ac:chgData name="Christopher Henchey" userId="99fab85a-0dcd-4815-ac8d-1d035c29d246" providerId="ADAL" clId="{058632D5-D5C3-4395-8CF6-FBD0170489E0}" dt="2021-09-23T19:41:51.049" v="1235" actId="14826"/>
          <ac:picMkLst>
            <pc:docMk/>
            <pc:sldMk cId="2045508531" sldId="263"/>
            <ac:picMk id="7" creationId="{B3FF37CD-E10F-4D8F-A431-3F761B3FF16F}"/>
          </ac:picMkLst>
        </pc:picChg>
        <pc:picChg chg="add mod">
          <ac:chgData name="Christopher Henchey" userId="99fab85a-0dcd-4815-ac8d-1d035c29d246" providerId="ADAL" clId="{058632D5-D5C3-4395-8CF6-FBD0170489E0}" dt="2021-09-23T19:42:00.281" v="1236" actId="14826"/>
          <ac:picMkLst>
            <pc:docMk/>
            <pc:sldMk cId="2045508531" sldId="263"/>
            <ac:picMk id="9" creationId="{7F51B7A6-E2DC-4CE9-9C27-25032B5BD131}"/>
          </ac:picMkLst>
        </pc:picChg>
      </pc:sldChg>
      <pc:sldChg chg="addSp delSp modSp mod">
        <pc:chgData name="Christopher Henchey" userId="99fab85a-0dcd-4815-ac8d-1d035c29d246" providerId="ADAL" clId="{058632D5-D5C3-4395-8CF6-FBD0170489E0}" dt="2021-09-22T18:44:17.269" v="211" actId="14826"/>
        <pc:sldMkLst>
          <pc:docMk/>
          <pc:sldMk cId="647867133" sldId="264"/>
        </pc:sldMkLst>
        <pc:spChg chg="del">
          <ac:chgData name="Christopher Henchey" userId="99fab85a-0dcd-4815-ac8d-1d035c29d246" providerId="ADAL" clId="{058632D5-D5C3-4395-8CF6-FBD0170489E0}" dt="2021-09-22T18:43:37.721" v="210" actId="478"/>
          <ac:spMkLst>
            <pc:docMk/>
            <pc:sldMk cId="647867133" sldId="264"/>
            <ac:spMk id="3" creationId="{5ADDE5D0-273F-4996-A79C-3F6EDFEF97B0}"/>
          </ac:spMkLst>
        </pc:spChg>
        <pc:spChg chg="mod">
          <ac:chgData name="Christopher Henchey" userId="99fab85a-0dcd-4815-ac8d-1d035c29d246" providerId="ADAL" clId="{058632D5-D5C3-4395-8CF6-FBD0170489E0}" dt="2021-09-22T18:43:09.616" v="208" actId="20577"/>
          <ac:spMkLst>
            <pc:docMk/>
            <pc:sldMk cId="647867133" sldId="264"/>
            <ac:spMk id="8" creationId="{C3E4CA2E-E2D0-47ED-B410-46AB497BCFE6}"/>
          </ac:spMkLst>
        </pc:spChg>
        <pc:picChg chg="add mod">
          <ac:chgData name="Christopher Henchey" userId="99fab85a-0dcd-4815-ac8d-1d035c29d246" providerId="ADAL" clId="{058632D5-D5C3-4395-8CF6-FBD0170489E0}" dt="2021-09-22T18:44:17.269" v="211" actId="14826"/>
          <ac:picMkLst>
            <pc:docMk/>
            <pc:sldMk cId="647867133" sldId="264"/>
            <ac:picMk id="7" creationId="{98F8C9F6-BC79-4133-B1BE-14917AC75FC7}"/>
          </ac:picMkLst>
        </pc:picChg>
      </pc:sldChg>
      <pc:sldChg chg="addSp delSp modSp mod">
        <pc:chgData name="Christopher Henchey" userId="99fab85a-0dcd-4815-ac8d-1d035c29d246" providerId="ADAL" clId="{058632D5-D5C3-4395-8CF6-FBD0170489E0}" dt="2021-09-22T18:45:16.679" v="255" actId="14826"/>
        <pc:sldMkLst>
          <pc:docMk/>
          <pc:sldMk cId="4211553971" sldId="265"/>
        </pc:sldMkLst>
        <pc:spChg chg="del">
          <ac:chgData name="Christopher Henchey" userId="99fab85a-0dcd-4815-ac8d-1d035c29d246" providerId="ADAL" clId="{058632D5-D5C3-4395-8CF6-FBD0170489E0}" dt="2021-09-22T18:44:41.721" v="254" actId="478"/>
          <ac:spMkLst>
            <pc:docMk/>
            <pc:sldMk cId="4211553971" sldId="265"/>
            <ac:spMk id="3" creationId="{5ADDE5D0-273F-4996-A79C-3F6EDFEF97B0}"/>
          </ac:spMkLst>
        </pc:spChg>
        <pc:spChg chg="mod">
          <ac:chgData name="Christopher Henchey" userId="99fab85a-0dcd-4815-ac8d-1d035c29d246" providerId="ADAL" clId="{058632D5-D5C3-4395-8CF6-FBD0170489E0}" dt="2021-09-22T18:44:33.559" v="252" actId="20577"/>
          <ac:spMkLst>
            <pc:docMk/>
            <pc:sldMk cId="4211553971" sldId="265"/>
            <ac:spMk id="8" creationId="{C3E4CA2E-E2D0-47ED-B410-46AB497BCFE6}"/>
          </ac:spMkLst>
        </pc:spChg>
        <pc:picChg chg="add mod">
          <ac:chgData name="Christopher Henchey" userId="99fab85a-0dcd-4815-ac8d-1d035c29d246" providerId="ADAL" clId="{058632D5-D5C3-4395-8CF6-FBD0170489E0}" dt="2021-09-22T18:45:16.679" v="255" actId="14826"/>
          <ac:picMkLst>
            <pc:docMk/>
            <pc:sldMk cId="4211553971" sldId="265"/>
            <ac:picMk id="7" creationId="{AF240F90-46F0-4386-B75F-C1CCA7D4E504}"/>
          </ac:picMkLst>
        </pc:picChg>
      </pc:sldChg>
      <pc:sldChg chg="addSp delSp modSp add mod">
        <pc:chgData name="Christopher Henchey" userId="99fab85a-0dcd-4815-ac8d-1d035c29d246" providerId="ADAL" clId="{058632D5-D5C3-4395-8CF6-FBD0170489E0}" dt="2021-09-22T18:46:49.830" v="274" actId="1076"/>
        <pc:sldMkLst>
          <pc:docMk/>
          <pc:sldMk cId="855966672" sldId="268"/>
        </pc:sldMkLst>
        <pc:spChg chg="del">
          <ac:chgData name="Christopher Henchey" userId="99fab85a-0dcd-4815-ac8d-1d035c29d246" providerId="ADAL" clId="{058632D5-D5C3-4395-8CF6-FBD0170489E0}" dt="2021-09-22T18:45:44.168" v="269" actId="478"/>
          <ac:spMkLst>
            <pc:docMk/>
            <pc:sldMk cId="855966672" sldId="268"/>
            <ac:spMk id="3" creationId="{5ADDE5D0-273F-4996-A79C-3F6EDFEF97B0}"/>
          </ac:spMkLst>
        </pc:spChg>
        <pc:spChg chg="mod">
          <ac:chgData name="Christopher Henchey" userId="99fab85a-0dcd-4815-ac8d-1d035c29d246" providerId="ADAL" clId="{058632D5-D5C3-4395-8CF6-FBD0170489E0}" dt="2021-09-22T18:45:41.055" v="268" actId="20577"/>
          <ac:spMkLst>
            <pc:docMk/>
            <pc:sldMk cId="855966672" sldId="268"/>
            <ac:spMk id="8" creationId="{C3E4CA2E-E2D0-47ED-B410-46AB497BCFE6}"/>
          </ac:spMkLst>
        </pc:spChg>
        <pc:picChg chg="add mod">
          <ac:chgData name="Christopher Henchey" userId="99fab85a-0dcd-4815-ac8d-1d035c29d246" providerId="ADAL" clId="{058632D5-D5C3-4395-8CF6-FBD0170489E0}" dt="2021-09-22T18:46:49.830" v="274" actId="1076"/>
          <ac:picMkLst>
            <pc:docMk/>
            <pc:sldMk cId="855966672" sldId="268"/>
            <ac:picMk id="7" creationId="{71253E70-077C-4CF0-997E-24C5D84A8BE2}"/>
          </ac:picMkLst>
        </pc:picChg>
        <pc:picChg chg="add mod">
          <ac:chgData name="Christopher Henchey" userId="99fab85a-0dcd-4815-ac8d-1d035c29d246" providerId="ADAL" clId="{058632D5-D5C3-4395-8CF6-FBD0170489E0}" dt="2021-09-22T18:46:36.436" v="272" actId="14826"/>
          <ac:picMkLst>
            <pc:docMk/>
            <pc:sldMk cId="855966672" sldId="268"/>
            <ac:picMk id="9" creationId="{9D2518CF-C31C-468E-89B3-320B657F8ABE}"/>
          </ac:picMkLst>
        </pc:picChg>
      </pc:sldChg>
      <pc:sldChg chg="addSp delSp modSp add mod">
        <pc:chgData name="Christopher Henchey" userId="99fab85a-0dcd-4815-ac8d-1d035c29d246" providerId="ADAL" clId="{058632D5-D5C3-4395-8CF6-FBD0170489E0}" dt="2021-09-22T18:48:19.687" v="314" actId="14826"/>
        <pc:sldMkLst>
          <pc:docMk/>
          <pc:sldMk cId="1071209876" sldId="269"/>
        </pc:sldMkLst>
        <pc:spChg chg="del">
          <ac:chgData name="Christopher Henchey" userId="99fab85a-0dcd-4815-ac8d-1d035c29d246" providerId="ADAL" clId="{058632D5-D5C3-4395-8CF6-FBD0170489E0}" dt="2021-09-22T18:47:02.952" v="276" actId="478"/>
          <ac:spMkLst>
            <pc:docMk/>
            <pc:sldMk cId="1071209876" sldId="269"/>
            <ac:spMk id="3" creationId="{5ADDE5D0-273F-4996-A79C-3F6EDFEF97B0}"/>
          </ac:spMkLst>
        </pc:spChg>
        <pc:spChg chg="mod">
          <ac:chgData name="Christopher Henchey" userId="99fab85a-0dcd-4815-ac8d-1d035c29d246" providerId="ADAL" clId="{058632D5-D5C3-4395-8CF6-FBD0170489E0}" dt="2021-09-22T18:47:49.791" v="312" actId="20577"/>
          <ac:spMkLst>
            <pc:docMk/>
            <pc:sldMk cId="1071209876" sldId="269"/>
            <ac:spMk id="8" creationId="{C3E4CA2E-E2D0-47ED-B410-46AB497BCFE6}"/>
          </ac:spMkLst>
        </pc:spChg>
        <pc:picChg chg="add mod">
          <ac:chgData name="Christopher Henchey" userId="99fab85a-0dcd-4815-ac8d-1d035c29d246" providerId="ADAL" clId="{058632D5-D5C3-4395-8CF6-FBD0170489E0}" dt="2021-09-22T18:47:57.698" v="313" actId="14826"/>
          <ac:picMkLst>
            <pc:docMk/>
            <pc:sldMk cId="1071209876" sldId="269"/>
            <ac:picMk id="7" creationId="{F52A34A2-98A0-45AC-81A6-45FBB79B049B}"/>
          </ac:picMkLst>
        </pc:picChg>
        <pc:picChg chg="add mod">
          <ac:chgData name="Christopher Henchey" userId="99fab85a-0dcd-4815-ac8d-1d035c29d246" providerId="ADAL" clId="{058632D5-D5C3-4395-8CF6-FBD0170489E0}" dt="2021-09-22T18:48:19.687" v="314" actId="14826"/>
          <ac:picMkLst>
            <pc:docMk/>
            <pc:sldMk cId="1071209876" sldId="269"/>
            <ac:picMk id="9" creationId="{295E8787-8709-41E6-AA25-85EC7207D578}"/>
          </ac:picMkLst>
        </pc:picChg>
      </pc:sldChg>
      <pc:sldChg chg="addSp delSp modSp add mod">
        <pc:chgData name="Christopher Henchey" userId="99fab85a-0dcd-4815-ac8d-1d035c29d246" providerId="ADAL" clId="{058632D5-D5C3-4395-8CF6-FBD0170489E0}" dt="2021-09-23T20:50:11.227" v="1319" actId="1076"/>
        <pc:sldMkLst>
          <pc:docMk/>
          <pc:sldMk cId="187214454" sldId="270"/>
        </pc:sldMkLst>
        <pc:spChg chg="mod">
          <ac:chgData name="Christopher Henchey" userId="99fab85a-0dcd-4815-ac8d-1d035c29d246" providerId="ADAL" clId="{058632D5-D5C3-4395-8CF6-FBD0170489E0}" dt="2021-09-23T20:50:11.227" v="1319" actId="1076"/>
          <ac:spMkLst>
            <pc:docMk/>
            <pc:sldMk cId="187214454" sldId="270"/>
            <ac:spMk id="3" creationId="{5ADDE5D0-273F-4996-A79C-3F6EDFEF97B0}"/>
          </ac:spMkLst>
        </pc:spChg>
        <pc:spChg chg="mod">
          <ac:chgData name="Christopher Henchey" userId="99fab85a-0dcd-4815-ac8d-1d035c29d246" providerId="ADAL" clId="{058632D5-D5C3-4395-8CF6-FBD0170489E0}" dt="2021-09-22T19:07:06.397" v="461" actId="20577"/>
          <ac:spMkLst>
            <pc:docMk/>
            <pc:sldMk cId="187214454" sldId="270"/>
            <ac:spMk id="8" creationId="{C3E4CA2E-E2D0-47ED-B410-46AB497BCFE6}"/>
          </ac:spMkLst>
        </pc:spChg>
        <pc:picChg chg="add del">
          <ac:chgData name="Christopher Henchey" userId="99fab85a-0dcd-4815-ac8d-1d035c29d246" providerId="ADAL" clId="{058632D5-D5C3-4395-8CF6-FBD0170489E0}" dt="2021-09-23T20:48:35.522" v="1239" actId="22"/>
          <ac:picMkLst>
            <pc:docMk/>
            <pc:sldMk cId="187214454" sldId="270"/>
            <ac:picMk id="5" creationId="{EECF8B02-6D58-4457-9A69-32EF2D84EC0E}"/>
          </ac:picMkLst>
        </pc:picChg>
        <pc:picChg chg="add del">
          <ac:chgData name="Christopher Henchey" userId="99fab85a-0dcd-4815-ac8d-1d035c29d246" providerId="ADAL" clId="{058632D5-D5C3-4395-8CF6-FBD0170489E0}" dt="2021-09-23T20:48:43.307" v="1241" actId="22"/>
          <ac:picMkLst>
            <pc:docMk/>
            <pc:sldMk cId="187214454" sldId="270"/>
            <ac:picMk id="9" creationId="{7CAA33C5-8AF0-4606-AC8C-37505EEDFBCA}"/>
          </ac:picMkLst>
        </pc:picChg>
        <pc:picChg chg="add mod">
          <ac:chgData name="Christopher Henchey" userId="99fab85a-0dcd-4815-ac8d-1d035c29d246" providerId="ADAL" clId="{058632D5-D5C3-4395-8CF6-FBD0170489E0}" dt="2021-09-23T20:49:30.946" v="1244" actId="1076"/>
          <ac:picMkLst>
            <pc:docMk/>
            <pc:sldMk cId="187214454" sldId="270"/>
            <ac:picMk id="11" creationId="{6EC464E1-91A7-4B89-B9D8-5FC6C87BDB8F}"/>
          </ac:picMkLst>
        </pc:picChg>
      </pc:sldChg>
      <pc:sldChg chg="addSp delSp modSp add mod">
        <pc:chgData name="Christopher Henchey" userId="99fab85a-0dcd-4815-ac8d-1d035c29d246" providerId="ADAL" clId="{058632D5-D5C3-4395-8CF6-FBD0170489E0}" dt="2021-09-22T19:03:23.270" v="418" actId="20577"/>
        <pc:sldMkLst>
          <pc:docMk/>
          <pc:sldMk cId="3428731406" sldId="271"/>
        </pc:sldMkLst>
        <pc:spChg chg="del">
          <ac:chgData name="Christopher Henchey" userId="99fab85a-0dcd-4815-ac8d-1d035c29d246" providerId="ADAL" clId="{058632D5-D5C3-4395-8CF6-FBD0170489E0}" dt="2021-09-22T19:02:48.877" v="352" actId="478"/>
          <ac:spMkLst>
            <pc:docMk/>
            <pc:sldMk cId="3428731406" sldId="271"/>
            <ac:spMk id="3" creationId="{5ADDE5D0-273F-4996-A79C-3F6EDFEF97B0}"/>
          </ac:spMkLst>
        </pc:spChg>
        <pc:spChg chg="mod">
          <ac:chgData name="Christopher Henchey" userId="99fab85a-0dcd-4815-ac8d-1d035c29d246" providerId="ADAL" clId="{058632D5-D5C3-4395-8CF6-FBD0170489E0}" dt="2021-09-22T19:03:23.270" v="418" actId="20577"/>
          <ac:spMkLst>
            <pc:docMk/>
            <pc:sldMk cId="3428731406" sldId="271"/>
            <ac:spMk id="8" creationId="{C3E4CA2E-E2D0-47ED-B410-46AB497BCFE6}"/>
          </ac:spMkLst>
        </pc:spChg>
        <pc:picChg chg="add mod">
          <ac:chgData name="Christopher Henchey" userId="99fab85a-0dcd-4815-ac8d-1d035c29d246" providerId="ADAL" clId="{058632D5-D5C3-4395-8CF6-FBD0170489E0}" dt="2021-09-22T19:02:03.128" v="347" actId="1076"/>
          <ac:picMkLst>
            <pc:docMk/>
            <pc:sldMk cId="3428731406" sldId="271"/>
            <ac:picMk id="5" creationId="{7B1C0F74-294C-4353-8938-E6DFAB40125B}"/>
          </ac:picMkLst>
        </pc:picChg>
        <pc:picChg chg="add mod">
          <ac:chgData name="Christopher Henchey" userId="99fab85a-0dcd-4815-ac8d-1d035c29d246" providerId="ADAL" clId="{058632D5-D5C3-4395-8CF6-FBD0170489E0}" dt="2021-09-22T19:02:59.698" v="355" actId="1076"/>
          <ac:picMkLst>
            <pc:docMk/>
            <pc:sldMk cId="3428731406" sldId="271"/>
            <ac:picMk id="9" creationId="{9C836662-F935-49FF-9A10-A9D057E48B8B}"/>
          </ac:picMkLst>
        </pc:picChg>
        <pc:picChg chg="add mod">
          <ac:chgData name="Christopher Henchey" userId="99fab85a-0dcd-4815-ac8d-1d035c29d246" providerId="ADAL" clId="{058632D5-D5C3-4395-8CF6-FBD0170489E0}" dt="2021-09-22T19:02:46.819" v="351" actId="1076"/>
          <ac:picMkLst>
            <pc:docMk/>
            <pc:sldMk cId="3428731406" sldId="271"/>
            <ac:picMk id="11" creationId="{79B5B958-94D5-467C-8C96-FAC0D89B9106}"/>
          </ac:picMkLst>
        </pc:picChg>
      </pc:sldChg>
      <pc:sldChg chg="modSp add del mod">
        <pc:chgData name="Christopher Henchey" userId="99fab85a-0dcd-4815-ac8d-1d035c29d246" providerId="ADAL" clId="{058632D5-D5C3-4395-8CF6-FBD0170489E0}" dt="2021-09-23T13:25:23.253" v="657" actId="47"/>
        <pc:sldMkLst>
          <pc:docMk/>
          <pc:sldMk cId="1596795247" sldId="272"/>
        </pc:sldMkLst>
        <pc:spChg chg="mod">
          <ac:chgData name="Christopher Henchey" userId="99fab85a-0dcd-4815-ac8d-1d035c29d246" providerId="ADAL" clId="{058632D5-D5C3-4395-8CF6-FBD0170489E0}" dt="2021-09-23T13:17:30.820" v="655" actId="20577"/>
          <ac:spMkLst>
            <pc:docMk/>
            <pc:sldMk cId="1596795247" sldId="272"/>
            <ac:spMk id="7" creationId="{4223FC85-45D5-4718-BE09-F79A32209CFD}"/>
          </ac:spMkLst>
        </pc:spChg>
      </pc:sldChg>
      <pc:sldChg chg="addSp delSp modSp add mod modNotesTx">
        <pc:chgData name="Christopher Henchey" userId="99fab85a-0dcd-4815-ac8d-1d035c29d246" providerId="ADAL" clId="{058632D5-D5C3-4395-8CF6-FBD0170489E0}" dt="2021-09-23T20:56:06.874" v="1341" actId="14100"/>
        <pc:sldMkLst>
          <pc:docMk/>
          <pc:sldMk cId="3205175015" sldId="273"/>
        </pc:sldMkLst>
        <pc:spChg chg="mod">
          <ac:chgData name="Christopher Henchey" userId="99fab85a-0dcd-4815-ac8d-1d035c29d246" providerId="ADAL" clId="{058632D5-D5C3-4395-8CF6-FBD0170489E0}" dt="2021-09-23T20:56:06.874" v="1341" actId="14100"/>
          <ac:spMkLst>
            <pc:docMk/>
            <pc:sldMk cId="3205175015" sldId="273"/>
            <ac:spMk id="3" creationId="{5ADDE5D0-273F-4996-A79C-3F6EDFEF97B0}"/>
          </ac:spMkLst>
        </pc:spChg>
        <pc:spChg chg="mod">
          <ac:chgData name="Christopher Henchey" userId="99fab85a-0dcd-4815-ac8d-1d035c29d246" providerId="ADAL" clId="{058632D5-D5C3-4395-8CF6-FBD0170489E0}" dt="2021-09-23T13:26:19.085" v="699" actId="20577"/>
          <ac:spMkLst>
            <pc:docMk/>
            <pc:sldMk cId="3205175015" sldId="273"/>
            <ac:spMk id="8" creationId="{C3E4CA2E-E2D0-47ED-B410-46AB497BCFE6}"/>
          </ac:spMkLst>
        </pc:spChg>
        <pc:picChg chg="del">
          <ac:chgData name="Christopher Henchey" userId="99fab85a-0dcd-4815-ac8d-1d035c29d246" providerId="ADAL" clId="{058632D5-D5C3-4395-8CF6-FBD0170489E0}" dt="2021-09-23T13:25:52.597" v="660" actId="478"/>
          <ac:picMkLst>
            <pc:docMk/>
            <pc:sldMk cId="3205175015" sldId="273"/>
            <ac:picMk id="6" creationId="{A4940DC5-5C77-4618-A824-5DB24506D21F}"/>
          </ac:picMkLst>
        </pc:picChg>
        <pc:picChg chg="add del mod">
          <ac:chgData name="Christopher Henchey" userId="99fab85a-0dcd-4815-ac8d-1d035c29d246" providerId="ADAL" clId="{058632D5-D5C3-4395-8CF6-FBD0170489E0}" dt="2021-09-23T13:25:49.968" v="659"/>
          <ac:picMkLst>
            <pc:docMk/>
            <pc:sldMk cId="3205175015" sldId="273"/>
            <ac:picMk id="7" creationId="{14D8AC40-91E0-4E4C-A6C3-962444F1ACFE}"/>
          </ac:picMkLst>
        </pc:picChg>
        <pc:picChg chg="add mod">
          <ac:chgData name="Christopher Henchey" userId="99fab85a-0dcd-4815-ac8d-1d035c29d246" providerId="ADAL" clId="{058632D5-D5C3-4395-8CF6-FBD0170489E0}" dt="2021-09-23T13:25:53.265" v="661"/>
          <ac:picMkLst>
            <pc:docMk/>
            <pc:sldMk cId="3205175015" sldId="273"/>
            <ac:picMk id="9" creationId="{E3B5E5A2-82A6-485A-8C5F-36DC998EAECD}"/>
          </ac:picMkLst>
        </pc:picChg>
      </pc:sldChg>
      <pc:sldChg chg="addSp delSp modSp add mod modNotesTx">
        <pc:chgData name="Christopher Henchey" userId="99fab85a-0dcd-4815-ac8d-1d035c29d246" providerId="ADAL" clId="{058632D5-D5C3-4395-8CF6-FBD0170489E0}" dt="2021-09-23T13:34:25.548" v="863" actId="6549"/>
        <pc:sldMkLst>
          <pc:docMk/>
          <pc:sldMk cId="2810644290" sldId="274"/>
        </pc:sldMkLst>
        <pc:spChg chg="mod">
          <ac:chgData name="Christopher Henchey" userId="99fab85a-0dcd-4815-ac8d-1d035c29d246" providerId="ADAL" clId="{058632D5-D5C3-4395-8CF6-FBD0170489E0}" dt="2021-09-23T13:32:24.632" v="785" actId="20577"/>
          <ac:spMkLst>
            <pc:docMk/>
            <pc:sldMk cId="2810644290" sldId="274"/>
            <ac:spMk id="3" creationId="{5ADDE5D0-273F-4996-A79C-3F6EDFEF97B0}"/>
          </ac:spMkLst>
        </pc:spChg>
        <pc:spChg chg="mod">
          <ac:chgData name="Christopher Henchey" userId="99fab85a-0dcd-4815-ac8d-1d035c29d246" providerId="ADAL" clId="{058632D5-D5C3-4395-8CF6-FBD0170489E0}" dt="2021-09-23T13:30:51.806" v="715"/>
          <ac:spMkLst>
            <pc:docMk/>
            <pc:sldMk cId="2810644290" sldId="274"/>
            <ac:spMk id="8" creationId="{C3E4CA2E-E2D0-47ED-B410-46AB497BCFE6}"/>
          </ac:spMkLst>
        </pc:spChg>
        <pc:picChg chg="del">
          <ac:chgData name="Christopher Henchey" userId="99fab85a-0dcd-4815-ac8d-1d035c29d246" providerId="ADAL" clId="{058632D5-D5C3-4395-8CF6-FBD0170489E0}" dt="2021-09-23T13:30:56.333" v="716" actId="478"/>
          <ac:picMkLst>
            <pc:docMk/>
            <pc:sldMk cId="2810644290" sldId="274"/>
            <ac:picMk id="6" creationId="{A4940DC5-5C77-4618-A824-5DB24506D21F}"/>
          </ac:picMkLst>
        </pc:picChg>
        <pc:picChg chg="add mod">
          <ac:chgData name="Christopher Henchey" userId="99fab85a-0dcd-4815-ac8d-1d035c29d246" providerId="ADAL" clId="{058632D5-D5C3-4395-8CF6-FBD0170489E0}" dt="2021-09-23T13:30:57.272" v="717"/>
          <ac:picMkLst>
            <pc:docMk/>
            <pc:sldMk cId="2810644290" sldId="274"/>
            <ac:picMk id="7" creationId="{AED6AD3F-51F8-4B91-BBD9-C175A93ED7E8}"/>
          </ac:picMkLst>
        </pc:picChg>
      </pc:sldChg>
      <pc:sldChg chg="addSp delSp modSp add mod modNotesTx">
        <pc:chgData name="Christopher Henchey" userId="99fab85a-0dcd-4815-ac8d-1d035c29d246" providerId="ADAL" clId="{058632D5-D5C3-4395-8CF6-FBD0170489E0}" dt="2021-09-23T20:57:45.980" v="1398" actId="20577"/>
        <pc:sldMkLst>
          <pc:docMk/>
          <pc:sldMk cId="3528853467" sldId="275"/>
        </pc:sldMkLst>
        <pc:spChg chg="del">
          <ac:chgData name="Christopher Henchey" userId="99fab85a-0dcd-4815-ac8d-1d035c29d246" providerId="ADAL" clId="{058632D5-D5C3-4395-8CF6-FBD0170489E0}" dt="2021-09-23T13:33:01.338" v="817" actId="478"/>
          <ac:spMkLst>
            <pc:docMk/>
            <pc:sldMk cId="3528853467" sldId="275"/>
            <ac:spMk id="3" creationId="{5ADDE5D0-273F-4996-A79C-3F6EDFEF97B0}"/>
          </ac:spMkLst>
        </pc:spChg>
        <pc:spChg chg="mod">
          <ac:chgData name="Christopher Henchey" userId="99fab85a-0dcd-4815-ac8d-1d035c29d246" providerId="ADAL" clId="{058632D5-D5C3-4395-8CF6-FBD0170489E0}" dt="2021-09-23T13:32:57.184" v="816" actId="20577"/>
          <ac:spMkLst>
            <pc:docMk/>
            <pc:sldMk cId="3528853467" sldId="275"/>
            <ac:spMk id="8" creationId="{C3E4CA2E-E2D0-47ED-B410-46AB497BCFE6}"/>
          </ac:spMkLst>
        </pc:spChg>
        <pc:spChg chg="add mod">
          <ac:chgData name="Christopher Henchey" userId="99fab85a-0dcd-4815-ac8d-1d035c29d246" providerId="ADAL" clId="{058632D5-D5C3-4395-8CF6-FBD0170489E0}" dt="2021-09-23T20:57:45.980" v="1398" actId="20577"/>
          <ac:spMkLst>
            <pc:docMk/>
            <pc:sldMk cId="3528853467" sldId="275"/>
            <ac:spMk id="10" creationId="{9050908F-9FF0-445C-ACC8-607367867AA6}"/>
          </ac:spMkLst>
        </pc:spChg>
        <pc:picChg chg="add del mod">
          <ac:chgData name="Christopher Henchey" userId="99fab85a-0dcd-4815-ac8d-1d035c29d246" providerId="ADAL" clId="{058632D5-D5C3-4395-8CF6-FBD0170489E0}" dt="2021-09-23T13:33:25.329" v="822"/>
          <ac:picMkLst>
            <pc:docMk/>
            <pc:sldMk cId="3528853467" sldId="275"/>
            <ac:picMk id="7" creationId="{BAB8BD42-72F4-47E7-9A26-206E70AF26A8}"/>
          </ac:picMkLst>
        </pc:picChg>
        <pc:picChg chg="add mod modCrop">
          <ac:chgData name="Christopher Henchey" userId="99fab85a-0dcd-4815-ac8d-1d035c29d246" providerId="ADAL" clId="{058632D5-D5C3-4395-8CF6-FBD0170489E0}" dt="2021-09-23T20:56:54.767" v="1342" actId="1076"/>
          <ac:picMkLst>
            <pc:docMk/>
            <pc:sldMk cId="3528853467" sldId="275"/>
            <ac:picMk id="9" creationId="{D5C03185-E8D1-4AC3-8C97-800928F610FB}"/>
          </ac:picMkLst>
        </pc:picChg>
        <pc:picChg chg="del">
          <ac:chgData name="Christopher Henchey" userId="99fab85a-0dcd-4815-ac8d-1d035c29d246" providerId="ADAL" clId="{058632D5-D5C3-4395-8CF6-FBD0170489E0}" dt="2021-09-23T13:33:02.140" v="818" actId="478"/>
          <ac:picMkLst>
            <pc:docMk/>
            <pc:sldMk cId="3528853467" sldId="275"/>
            <ac:picMk id="1026" creationId="{1F2BEF5F-C13F-4F4B-9859-93C3B2777F7A}"/>
          </ac:picMkLst>
        </pc:picChg>
      </pc:sldChg>
      <pc:sldChg chg="addSp delSp modSp add mod">
        <pc:chgData name="Christopher Henchey" userId="99fab85a-0dcd-4815-ac8d-1d035c29d246" providerId="ADAL" clId="{058632D5-D5C3-4395-8CF6-FBD0170489E0}" dt="2021-09-23T13:58:57.014" v="987" actId="1076"/>
        <pc:sldMkLst>
          <pc:docMk/>
          <pc:sldMk cId="2984092668" sldId="276"/>
        </pc:sldMkLst>
        <pc:spChg chg="mod">
          <ac:chgData name="Christopher Henchey" userId="99fab85a-0dcd-4815-ac8d-1d035c29d246" providerId="ADAL" clId="{058632D5-D5C3-4395-8CF6-FBD0170489E0}" dt="2021-09-23T13:34:03.607" v="858" actId="20577"/>
          <ac:spMkLst>
            <pc:docMk/>
            <pc:sldMk cId="2984092668" sldId="276"/>
            <ac:spMk id="8" creationId="{C3E4CA2E-E2D0-47ED-B410-46AB497BCFE6}"/>
          </ac:spMkLst>
        </pc:spChg>
        <pc:picChg chg="add mod">
          <ac:chgData name="Christopher Henchey" userId="99fab85a-0dcd-4815-ac8d-1d035c29d246" providerId="ADAL" clId="{058632D5-D5C3-4395-8CF6-FBD0170489E0}" dt="2021-09-23T13:58:25.332" v="982" actId="1076"/>
          <ac:picMkLst>
            <pc:docMk/>
            <pc:sldMk cId="2984092668" sldId="276"/>
            <ac:picMk id="4" creationId="{E2A6AA02-18D6-49DA-83E9-20F76AA0F6C5}"/>
          </ac:picMkLst>
        </pc:picChg>
        <pc:picChg chg="del">
          <ac:chgData name="Christopher Henchey" userId="99fab85a-0dcd-4815-ac8d-1d035c29d246" providerId="ADAL" clId="{058632D5-D5C3-4395-8CF6-FBD0170489E0}" dt="2021-09-23T13:34:08.424" v="859" actId="478"/>
          <ac:picMkLst>
            <pc:docMk/>
            <pc:sldMk cId="2984092668" sldId="276"/>
            <ac:picMk id="5" creationId="{6AF71A14-41E8-473E-BAD1-6CFCD12562EA}"/>
          </ac:picMkLst>
        </pc:picChg>
        <pc:picChg chg="del">
          <ac:chgData name="Christopher Henchey" userId="99fab85a-0dcd-4815-ac8d-1d035c29d246" providerId="ADAL" clId="{058632D5-D5C3-4395-8CF6-FBD0170489E0}" dt="2021-09-23T13:34:09.042" v="860" actId="478"/>
          <ac:picMkLst>
            <pc:docMk/>
            <pc:sldMk cId="2984092668" sldId="276"/>
            <ac:picMk id="9" creationId="{EFC7806A-7BE5-44E5-A86A-47D25F2044F0}"/>
          </ac:picMkLst>
        </pc:picChg>
        <pc:picChg chg="add mod">
          <ac:chgData name="Christopher Henchey" userId="99fab85a-0dcd-4815-ac8d-1d035c29d246" providerId="ADAL" clId="{058632D5-D5C3-4395-8CF6-FBD0170489E0}" dt="2021-09-23T13:58:57.014" v="987" actId="1076"/>
          <ac:picMkLst>
            <pc:docMk/>
            <pc:sldMk cId="2984092668" sldId="276"/>
            <ac:picMk id="10" creationId="{0F99E7BE-3BC2-4432-9C6A-48DAB58D75B9}"/>
          </ac:picMkLst>
        </pc:picChg>
      </pc:sldChg>
      <pc:sldChg chg="addSp delSp modSp add mod modNotesTx">
        <pc:chgData name="Christopher Henchey" userId="99fab85a-0dcd-4815-ac8d-1d035c29d246" providerId="ADAL" clId="{058632D5-D5C3-4395-8CF6-FBD0170489E0}" dt="2021-09-23T20:52:38.584" v="1334" actId="1076"/>
        <pc:sldMkLst>
          <pc:docMk/>
          <pc:sldMk cId="1817317490" sldId="277"/>
        </pc:sldMkLst>
        <pc:spChg chg="add del mod">
          <ac:chgData name="Christopher Henchey" userId="99fab85a-0dcd-4815-ac8d-1d035c29d246" providerId="ADAL" clId="{058632D5-D5C3-4395-8CF6-FBD0170489E0}" dt="2021-09-23T13:36:25.453" v="924" actId="20577"/>
          <ac:spMkLst>
            <pc:docMk/>
            <pc:sldMk cId="1817317490" sldId="277"/>
            <ac:spMk id="3" creationId="{5ADDE5D0-273F-4996-A79C-3F6EDFEF97B0}"/>
          </ac:spMkLst>
        </pc:spChg>
        <pc:spChg chg="mod">
          <ac:chgData name="Christopher Henchey" userId="99fab85a-0dcd-4815-ac8d-1d035c29d246" providerId="ADAL" clId="{058632D5-D5C3-4395-8CF6-FBD0170489E0}" dt="2021-09-23T13:36:13.573" v="922" actId="20577"/>
          <ac:spMkLst>
            <pc:docMk/>
            <pc:sldMk cId="1817317490" sldId="277"/>
            <ac:spMk id="8" creationId="{C3E4CA2E-E2D0-47ED-B410-46AB497BCFE6}"/>
          </ac:spMkLst>
        </pc:spChg>
        <pc:picChg chg="add mod">
          <ac:chgData name="Christopher Henchey" userId="99fab85a-0dcd-4815-ac8d-1d035c29d246" providerId="ADAL" clId="{058632D5-D5C3-4395-8CF6-FBD0170489E0}" dt="2021-09-23T20:52:38.584" v="1334" actId="1076"/>
          <ac:picMkLst>
            <pc:docMk/>
            <pc:sldMk cId="1817317490" sldId="277"/>
            <ac:picMk id="5" creationId="{CA51629C-BADF-4B5E-9D3F-CF2AB234DDD7}"/>
          </ac:picMkLst>
        </pc:picChg>
      </pc:sldChg>
      <pc:sldChg chg="addSp delSp modSp add mod">
        <pc:chgData name="Christopher Henchey" userId="99fab85a-0dcd-4815-ac8d-1d035c29d246" providerId="ADAL" clId="{058632D5-D5C3-4395-8CF6-FBD0170489E0}" dt="2021-09-23T13:50:43.516" v="949" actId="1076"/>
        <pc:sldMkLst>
          <pc:docMk/>
          <pc:sldMk cId="766695920" sldId="278"/>
        </pc:sldMkLst>
        <pc:spChg chg="mod">
          <ac:chgData name="Christopher Henchey" userId="99fab85a-0dcd-4815-ac8d-1d035c29d246" providerId="ADAL" clId="{058632D5-D5C3-4395-8CF6-FBD0170489E0}" dt="2021-09-23T13:48:53.418" v="935" actId="404"/>
          <ac:spMkLst>
            <pc:docMk/>
            <pc:sldMk cId="766695920" sldId="278"/>
            <ac:spMk id="8" creationId="{C3E4CA2E-E2D0-47ED-B410-46AB497BCFE6}"/>
          </ac:spMkLst>
        </pc:spChg>
        <pc:picChg chg="add mod">
          <ac:chgData name="Christopher Henchey" userId="99fab85a-0dcd-4815-ac8d-1d035c29d246" providerId="ADAL" clId="{058632D5-D5C3-4395-8CF6-FBD0170489E0}" dt="2021-09-23T13:50:43.516" v="949" actId="1076"/>
          <ac:picMkLst>
            <pc:docMk/>
            <pc:sldMk cId="766695920" sldId="278"/>
            <ac:picMk id="4" creationId="{E7557619-C077-4A9D-A388-D4E7F7728E01}"/>
          </ac:picMkLst>
        </pc:picChg>
        <pc:picChg chg="del">
          <ac:chgData name="Christopher Henchey" userId="99fab85a-0dcd-4815-ac8d-1d035c29d246" providerId="ADAL" clId="{058632D5-D5C3-4395-8CF6-FBD0170489E0}" dt="2021-09-23T13:49:01.258" v="936" actId="478"/>
          <ac:picMkLst>
            <pc:docMk/>
            <pc:sldMk cId="766695920" sldId="278"/>
            <ac:picMk id="5" creationId="{38FABD22-6BC7-4C3A-A1AF-6367C1281465}"/>
          </ac:picMkLst>
        </pc:picChg>
        <pc:picChg chg="add mod">
          <ac:chgData name="Christopher Henchey" userId="99fab85a-0dcd-4815-ac8d-1d035c29d246" providerId="ADAL" clId="{058632D5-D5C3-4395-8CF6-FBD0170489E0}" dt="2021-09-23T13:50:31.381" v="948" actId="1076"/>
          <ac:picMkLst>
            <pc:docMk/>
            <pc:sldMk cId="766695920" sldId="278"/>
            <ac:picMk id="9" creationId="{C0C86D76-052A-46D2-B4E0-70B5A295CD93}"/>
          </ac:picMkLst>
        </pc:picChg>
      </pc:sldChg>
      <pc:sldChg chg="addSp delSp modSp add mod">
        <pc:chgData name="Christopher Henchey" userId="99fab85a-0dcd-4815-ac8d-1d035c29d246" providerId="ADAL" clId="{058632D5-D5C3-4395-8CF6-FBD0170489E0}" dt="2021-09-23T20:51:49.928" v="1329" actId="1076"/>
        <pc:sldMkLst>
          <pc:docMk/>
          <pc:sldMk cId="614378181" sldId="279"/>
        </pc:sldMkLst>
        <pc:spChg chg="mod">
          <ac:chgData name="Christopher Henchey" userId="99fab85a-0dcd-4815-ac8d-1d035c29d246" providerId="ADAL" clId="{058632D5-D5C3-4395-8CF6-FBD0170489E0}" dt="2021-09-23T13:51:26.866" v="956" actId="20577"/>
          <ac:spMkLst>
            <pc:docMk/>
            <pc:sldMk cId="614378181" sldId="279"/>
            <ac:spMk id="8" creationId="{C3E4CA2E-E2D0-47ED-B410-46AB497BCFE6}"/>
          </ac:spMkLst>
        </pc:spChg>
        <pc:picChg chg="del">
          <ac:chgData name="Christopher Henchey" userId="99fab85a-0dcd-4815-ac8d-1d035c29d246" providerId="ADAL" clId="{058632D5-D5C3-4395-8CF6-FBD0170489E0}" dt="2021-09-23T13:51:29.388" v="957" actId="478"/>
          <ac:picMkLst>
            <pc:docMk/>
            <pc:sldMk cId="614378181" sldId="279"/>
            <ac:picMk id="7" creationId="{AF240F90-46F0-4386-B75F-C1CCA7D4E504}"/>
          </ac:picMkLst>
        </pc:picChg>
        <pc:picChg chg="add mod modCrop">
          <ac:chgData name="Christopher Henchey" userId="99fab85a-0dcd-4815-ac8d-1d035c29d246" providerId="ADAL" clId="{058632D5-D5C3-4395-8CF6-FBD0170489E0}" dt="2021-09-23T20:51:49.928" v="1329" actId="1076"/>
          <ac:picMkLst>
            <pc:docMk/>
            <pc:sldMk cId="614378181" sldId="279"/>
            <ac:picMk id="9" creationId="{A0F0ABEE-F40B-4FD8-A095-1A0B6CC9CADF}"/>
          </ac:picMkLst>
        </pc:picChg>
      </pc:sldChg>
      <pc:sldChg chg="delSp modSp add mod">
        <pc:chgData name="Christopher Henchey" userId="99fab85a-0dcd-4815-ac8d-1d035c29d246" providerId="ADAL" clId="{058632D5-D5C3-4395-8CF6-FBD0170489E0}" dt="2021-09-23T13:52:04.570" v="977" actId="478"/>
        <pc:sldMkLst>
          <pc:docMk/>
          <pc:sldMk cId="4274737673" sldId="280"/>
        </pc:sldMkLst>
        <pc:spChg chg="mod">
          <ac:chgData name="Christopher Henchey" userId="99fab85a-0dcd-4815-ac8d-1d035c29d246" providerId="ADAL" clId="{058632D5-D5C3-4395-8CF6-FBD0170489E0}" dt="2021-09-23T13:52:01.799" v="975" actId="20577"/>
          <ac:spMkLst>
            <pc:docMk/>
            <pc:sldMk cId="4274737673" sldId="280"/>
            <ac:spMk id="8" creationId="{C3E4CA2E-E2D0-47ED-B410-46AB497BCFE6}"/>
          </ac:spMkLst>
        </pc:spChg>
        <pc:picChg chg="del">
          <ac:chgData name="Christopher Henchey" userId="99fab85a-0dcd-4815-ac8d-1d035c29d246" providerId="ADAL" clId="{058632D5-D5C3-4395-8CF6-FBD0170489E0}" dt="2021-09-23T13:52:03.970" v="976" actId="478"/>
          <ac:picMkLst>
            <pc:docMk/>
            <pc:sldMk cId="4274737673" sldId="280"/>
            <ac:picMk id="7" creationId="{71253E70-077C-4CF0-997E-24C5D84A8BE2}"/>
          </ac:picMkLst>
        </pc:picChg>
        <pc:picChg chg="del">
          <ac:chgData name="Christopher Henchey" userId="99fab85a-0dcd-4815-ac8d-1d035c29d246" providerId="ADAL" clId="{058632D5-D5C3-4395-8CF6-FBD0170489E0}" dt="2021-09-23T13:52:04.570" v="977" actId="478"/>
          <ac:picMkLst>
            <pc:docMk/>
            <pc:sldMk cId="4274737673" sldId="280"/>
            <ac:picMk id="9" creationId="{9D2518CF-C31C-468E-89B3-320B657F8ABE}"/>
          </ac:picMkLst>
        </pc:picChg>
      </pc:sldChg>
    </pc:docChg>
  </pc:docChgLst>
  <pc:docChgLst>
    <pc:chgData name="Jacob Knowlton" userId="S::jknowlton@crcog.org::d72bb1ed-ad07-4ae4-b4fc-3a9891d7b983" providerId="AD" clId="Web-{258A4A60-576A-39E3-B28C-E37BF9FA3EFA}"/>
    <pc:docChg chg="addSld delSld modSld">
      <pc:chgData name="Jacob Knowlton" userId="S::jknowlton@crcog.org::d72bb1ed-ad07-4ae4-b4fc-3a9891d7b983" providerId="AD" clId="Web-{258A4A60-576A-39E3-B28C-E37BF9FA3EFA}" dt="2022-09-20T18:29:44.400" v="125"/>
      <pc:docMkLst>
        <pc:docMk/>
      </pc:docMkLst>
      <pc:sldChg chg="addSp delSp modSp">
        <pc:chgData name="Jacob Knowlton" userId="S::jknowlton@crcog.org::d72bb1ed-ad07-4ae4-b4fc-3a9891d7b983" providerId="AD" clId="Web-{258A4A60-576A-39E3-B28C-E37BF9FA3EFA}" dt="2022-09-20T15:57:18.789" v="32" actId="14100"/>
        <pc:sldMkLst>
          <pc:docMk/>
          <pc:sldMk cId="766695920" sldId="278"/>
        </pc:sldMkLst>
        <pc:picChg chg="add del mod">
          <ac:chgData name="Jacob Knowlton" userId="S::jknowlton@crcog.org::d72bb1ed-ad07-4ae4-b4fc-3a9891d7b983" providerId="AD" clId="Web-{258A4A60-576A-39E3-B28C-E37BF9FA3EFA}" dt="2022-09-20T15:55:59.364" v="17"/>
          <ac:picMkLst>
            <pc:docMk/>
            <pc:sldMk cId="766695920" sldId="278"/>
            <ac:picMk id="3" creationId="{F0583F0B-5BA4-063B-BB85-C610CB829C28}"/>
          </ac:picMkLst>
        </pc:picChg>
        <pc:picChg chg="add mod">
          <ac:chgData name="Jacob Knowlton" userId="S::jknowlton@crcog.org::d72bb1ed-ad07-4ae4-b4fc-3a9891d7b983" providerId="AD" clId="Web-{258A4A60-576A-39E3-B28C-E37BF9FA3EFA}" dt="2022-09-20T15:57:18.789" v="32" actId="14100"/>
          <ac:picMkLst>
            <pc:docMk/>
            <pc:sldMk cId="766695920" sldId="278"/>
            <ac:picMk id="4" creationId="{D8002A0E-F1DC-E9E7-F5D3-7CFCE130A03E}"/>
          </ac:picMkLst>
        </pc:picChg>
        <pc:picChg chg="add mod">
          <ac:chgData name="Jacob Knowlton" userId="S::jknowlton@crcog.org::d72bb1ed-ad07-4ae4-b4fc-3a9891d7b983" providerId="AD" clId="Web-{258A4A60-576A-39E3-B28C-E37BF9FA3EFA}" dt="2022-09-20T15:57:16.257" v="31" actId="14100"/>
          <ac:picMkLst>
            <pc:docMk/>
            <pc:sldMk cId="766695920" sldId="278"/>
            <ac:picMk id="5" creationId="{D560F711-A2A4-BF3F-2608-AF033F3C1FC7}"/>
          </ac:picMkLst>
        </pc:picChg>
      </pc:sldChg>
      <pc:sldChg chg="addSp delSp modSp">
        <pc:chgData name="Jacob Knowlton" userId="S::jknowlton@crcog.org::d72bb1ed-ad07-4ae4-b4fc-3a9891d7b983" providerId="AD" clId="Web-{258A4A60-576A-39E3-B28C-E37BF9FA3EFA}" dt="2022-09-20T18:19:41.015" v="107" actId="20577"/>
        <pc:sldMkLst>
          <pc:docMk/>
          <pc:sldMk cId="3129702256" sldId="321"/>
        </pc:sldMkLst>
        <pc:spChg chg="mod">
          <ac:chgData name="Jacob Knowlton" userId="S::jknowlton@crcog.org::d72bb1ed-ad07-4ae4-b4fc-3a9891d7b983" providerId="AD" clId="Web-{258A4A60-576A-39E3-B28C-E37BF9FA3EFA}" dt="2022-09-20T18:19:41.015" v="107" actId="20577"/>
          <ac:spMkLst>
            <pc:docMk/>
            <pc:sldMk cId="3129702256" sldId="321"/>
            <ac:spMk id="8" creationId="{C3E4CA2E-E2D0-47ED-B410-46AB497BCFE6}"/>
          </ac:spMkLst>
        </pc:spChg>
        <pc:picChg chg="add mod">
          <ac:chgData name="Jacob Knowlton" userId="S::jknowlton@crcog.org::d72bb1ed-ad07-4ae4-b4fc-3a9891d7b983" providerId="AD" clId="Web-{258A4A60-576A-39E3-B28C-E37BF9FA3EFA}" dt="2022-09-20T18:17:40.431" v="103" actId="1076"/>
          <ac:picMkLst>
            <pc:docMk/>
            <pc:sldMk cId="3129702256" sldId="321"/>
            <ac:picMk id="3" creationId="{3D5AB11B-D20B-6FE8-09A0-6EB3AE255D89}"/>
          </ac:picMkLst>
        </pc:picChg>
        <pc:picChg chg="add del mod">
          <ac:chgData name="Jacob Knowlton" userId="S::jknowlton@crcog.org::d72bb1ed-ad07-4ae4-b4fc-3a9891d7b983" providerId="AD" clId="Web-{258A4A60-576A-39E3-B28C-E37BF9FA3EFA}" dt="2022-09-20T15:54:42.503" v="1"/>
          <ac:picMkLst>
            <pc:docMk/>
            <pc:sldMk cId="3129702256" sldId="321"/>
            <ac:picMk id="3" creationId="{693F66C6-D47C-6CA1-81C0-ED44F9E9128B}"/>
          </ac:picMkLst>
        </pc:picChg>
        <pc:picChg chg="add del mod">
          <ac:chgData name="Jacob Knowlton" userId="S::jknowlton@crcog.org::d72bb1ed-ad07-4ae4-b4fc-3a9891d7b983" providerId="AD" clId="Web-{258A4A60-576A-39E3-B28C-E37BF9FA3EFA}" dt="2022-09-20T18:06:13.214" v="49"/>
          <ac:picMkLst>
            <pc:docMk/>
            <pc:sldMk cId="3129702256" sldId="321"/>
            <ac:picMk id="4" creationId="{6598BCD0-FB6C-F000-C5A0-B5F376C184B1}"/>
          </ac:picMkLst>
        </pc:picChg>
        <pc:picChg chg="add mod">
          <ac:chgData name="Jacob Knowlton" userId="S::jknowlton@crcog.org::d72bb1ed-ad07-4ae4-b4fc-3a9891d7b983" providerId="AD" clId="Web-{258A4A60-576A-39E3-B28C-E37BF9FA3EFA}" dt="2022-09-20T18:17:37.869" v="102" actId="1076"/>
          <ac:picMkLst>
            <pc:docMk/>
            <pc:sldMk cId="3129702256" sldId="321"/>
            <ac:picMk id="5" creationId="{75F0BE0B-B8A7-45D2-DA81-484EC6FDDF9F}"/>
          </ac:picMkLst>
        </pc:picChg>
        <pc:picChg chg="add del mod">
          <ac:chgData name="Jacob Knowlton" userId="S::jknowlton@crcog.org::d72bb1ed-ad07-4ae4-b4fc-3a9891d7b983" providerId="AD" clId="Web-{258A4A60-576A-39E3-B28C-E37BF9FA3EFA}" dt="2022-09-20T18:14:39.970" v="76"/>
          <ac:picMkLst>
            <pc:docMk/>
            <pc:sldMk cId="3129702256" sldId="321"/>
            <ac:picMk id="7" creationId="{666E4DF6-64E5-D7ED-760B-1A3F5951A590}"/>
          </ac:picMkLst>
        </pc:picChg>
        <pc:picChg chg="add del mod">
          <ac:chgData name="Jacob Knowlton" userId="S::jknowlton@crcog.org::d72bb1ed-ad07-4ae4-b4fc-3a9891d7b983" providerId="AD" clId="Web-{258A4A60-576A-39E3-B28C-E37BF9FA3EFA}" dt="2022-09-20T18:15:00.862" v="80"/>
          <ac:picMkLst>
            <pc:docMk/>
            <pc:sldMk cId="3129702256" sldId="321"/>
            <ac:picMk id="9" creationId="{7A89D2DA-9633-7CD0-A6FC-C84D0E5A42F8}"/>
          </ac:picMkLst>
        </pc:picChg>
        <pc:picChg chg="add del mod">
          <ac:chgData name="Jacob Knowlton" userId="S::jknowlton@crcog.org::d72bb1ed-ad07-4ae4-b4fc-3a9891d7b983" providerId="AD" clId="Web-{258A4A60-576A-39E3-B28C-E37BF9FA3EFA}" dt="2022-09-20T18:13:41.858" v="67"/>
          <ac:picMkLst>
            <pc:docMk/>
            <pc:sldMk cId="3129702256" sldId="321"/>
            <ac:picMk id="10" creationId="{849A92A8-7F6E-1654-14B6-5AA155C15D69}"/>
          </ac:picMkLst>
        </pc:picChg>
      </pc:sldChg>
      <pc:sldChg chg="addSp delSp modSp new">
        <pc:chgData name="Jacob Knowlton" userId="S::jknowlton@crcog.org::d72bb1ed-ad07-4ae4-b4fc-3a9891d7b983" providerId="AD" clId="Web-{258A4A60-576A-39E3-B28C-E37BF9FA3EFA}" dt="2022-09-20T18:20:03.984" v="112" actId="1076"/>
        <pc:sldMkLst>
          <pc:docMk/>
          <pc:sldMk cId="3350249262" sldId="324"/>
        </pc:sldMkLst>
        <pc:spChg chg="del">
          <ac:chgData name="Jacob Knowlton" userId="S::jknowlton@crcog.org::d72bb1ed-ad07-4ae4-b4fc-3a9891d7b983" providerId="AD" clId="Web-{258A4A60-576A-39E3-B28C-E37BF9FA3EFA}" dt="2022-09-20T18:13:14.013" v="63"/>
          <ac:spMkLst>
            <pc:docMk/>
            <pc:sldMk cId="3350249262" sldId="324"/>
            <ac:spMk id="2" creationId="{D6493D60-8A61-99AA-979C-09063A27B050}"/>
          </ac:spMkLst>
        </pc:spChg>
        <pc:spChg chg="add mod">
          <ac:chgData name="Jacob Knowlton" userId="S::jknowlton@crcog.org::d72bb1ed-ad07-4ae4-b4fc-3a9891d7b983" providerId="AD" clId="Web-{258A4A60-576A-39E3-B28C-E37BF9FA3EFA}" dt="2022-09-20T18:19:48.968" v="110" actId="20577"/>
          <ac:spMkLst>
            <pc:docMk/>
            <pc:sldMk cId="3350249262" sldId="324"/>
            <ac:spMk id="4" creationId="{5E6F96B7-B1DD-8528-493B-2DE2BB69662F}"/>
          </ac:spMkLst>
        </pc:spChg>
        <pc:spChg chg="add">
          <ac:chgData name="Jacob Knowlton" userId="S::jknowlton@crcog.org::d72bb1ed-ad07-4ae4-b4fc-3a9891d7b983" providerId="AD" clId="Web-{258A4A60-576A-39E3-B28C-E37BF9FA3EFA}" dt="2022-09-20T18:13:28.530" v="65"/>
          <ac:spMkLst>
            <pc:docMk/>
            <pc:sldMk cId="3350249262" sldId="324"/>
            <ac:spMk id="6" creationId="{A80C4BB2-DD3F-DFFA-3DAC-6BCDC7919401}"/>
          </ac:spMkLst>
        </pc:spChg>
        <pc:picChg chg="add del mod">
          <ac:chgData name="Jacob Knowlton" userId="S::jknowlton@crcog.org::d72bb1ed-ad07-4ae4-b4fc-3a9891d7b983" providerId="AD" clId="Web-{258A4A60-576A-39E3-B28C-E37BF9FA3EFA}" dt="2022-09-20T18:14:26.735" v="72"/>
          <ac:picMkLst>
            <pc:docMk/>
            <pc:sldMk cId="3350249262" sldId="324"/>
            <ac:picMk id="7" creationId="{6A5CB811-7191-4EDF-D200-996F408B55F7}"/>
          </ac:picMkLst>
        </pc:picChg>
        <pc:picChg chg="add mod">
          <ac:chgData name="Jacob Knowlton" userId="S::jknowlton@crcog.org::d72bb1ed-ad07-4ae4-b4fc-3a9891d7b983" providerId="AD" clId="Web-{258A4A60-576A-39E3-B28C-E37BF9FA3EFA}" dt="2022-09-20T18:20:03.984" v="112" actId="1076"/>
          <ac:picMkLst>
            <pc:docMk/>
            <pc:sldMk cId="3350249262" sldId="324"/>
            <ac:picMk id="8" creationId="{2A8E9AF2-2F50-F6F0-4763-0BB9EDDC50E4}"/>
          </ac:picMkLst>
        </pc:picChg>
        <pc:picChg chg="add mod">
          <ac:chgData name="Jacob Knowlton" userId="S::jknowlton@crcog.org::d72bb1ed-ad07-4ae4-b4fc-3a9891d7b983" providerId="AD" clId="Web-{258A4A60-576A-39E3-B28C-E37BF9FA3EFA}" dt="2022-09-20T18:14:54.221" v="79" actId="14100"/>
          <ac:picMkLst>
            <pc:docMk/>
            <pc:sldMk cId="3350249262" sldId="324"/>
            <ac:picMk id="9" creationId="{5AB3D65C-76CA-99BA-7713-1188037AF9D7}"/>
          </ac:picMkLst>
        </pc:picChg>
        <pc:picChg chg="add mod">
          <ac:chgData name="Jacob Knowlton" userId="S::jknowlton@crcog.org::d72bb1ed-ad07-4ae4-b4fc-3a9891d7b983" providerId="AD" clId="Web-{258A4A60-576A-39E3-B28C-E37BF9FA3EFA}" dt="2022-09-20T18:17:07.774" v="97" actId="1076"/>
          <ac:picMkLst>
            <pc:docMk/>
            <pc:sldMk cId="3350249262" sldId="324"/>
            <ac:picMk id="10" creationId="{0884967E-30D4-211F-EFA9-74F40E7509D3}"/>
          </ac:picMkLst>
        </pc:picChg>
        <pc:picChg chg="add mod">
          <ac:chgData name="Jacob Knowlton" userId="S::jknowlton@crcog.org::d72bb1ed-ad07-4ae4-b4fc-3a9891d7b983" providerId="AD" clId="Web-{258A4A60-576A-39E3-B28C-E37BF9FA3EFA}" dt="2022-09-20T18:17:05.180" v="96" actId="1076"/>
          <ac:picMkLst>
            <pc:docMk/>
            <pc:sldMk cId="3350249262" sldId="324"/>
            <ac:picMk id="11" creationId="{BB023DF3-3CE4-B896-5851-E095F43519E6}"/>
          </ac:picMkLst>
        </pc:picChg>
      </pc:sldChg>
      <pc:sldChg chg="addSp delSp modSp new del">
        <pc:chgData name="Jacob Knowlton" userId="S::jknowlton@crcog.org::d72bb1ed-ad07-4ae4-b4fc-3a9891d7b983" providerId="AD" clId="Web-{258A4A60-576A-39E3-B28C-E37BF9FA3EFA}" dt="2022-09-20T18:29:44.400" v="125"/>
        <pc:sldMkLst>
          <pc:docMk/>
          <pc:sldMk cId="3234839841" sldId="325"/>
        </pc:sldMkLst>
        <pc:spChg chg="del">
          <ac:chgData name="Jacob Knowlton" userId="S::jknowlton@crcog.org::d72bb1ed-ad07-4ae4-b4fc-3a9891d7b983" providerId="AD" clId="Web-{258A4A60-576A-39E3-B28C-E37BF9FA3EFA}" dt="2022-09-20T18:21:45.004" v="115"/>
          <ac:spMkLst>
            <pc:docMk/>
            <pc:sldMk cId="3234839841" sldId="325"/>
            <ac:spMk id="2" creationId="{A8F6CD72-313B-6561-0BE9-A75CFEE5357A}"/>
          </ac:spMkLst>
        </pc:spChg>
        <pc:spChg chg="add">
          <ac:chgData name="Jacob Knowlton" userId="S::jknowlton@crcog.org::d72bb1ed-ad07-4ae4-b4fc-3a9891d7b983" providerId="AD" clId="Web-{258A4A60-576A-39E3-B28C-E37BF9FA3EFA}" dt="2022-09-20T18:21:33.520" v="114"/>
          <ac:spMkLst>
            <pc:docMk/>
            <pc:sldMk cId="3234839841" sldId="325"/>
            <ac:spMk id="4" creationId="{5E7A6439-9061-584A-DF80-9EA95D7653CF}"/>
          </ac:spMkLst>
        </pc:spChg>
        <pc:spChg chg="add">
          <ac:chgData name="Jacob Knowlton" userId="S::jknowlton@crcog.org::d72bb1ed-ad07-4ae4-b4fc-3a9891d7b983" providerId="AD" clId="Web-{258A4A60-576A-39E3-B28C-E37BF9FA3EFA}" dt="2022-09-20T18:21:46.254" v="116"/>
          <ac:spMkLst>
            <pc:docMk/>
            <pc:sldMk cId="3234839841" sldId="325"/>
            <ac:spMk id="6" creationId="{8CF044AD-02B9-30D6-BA78-56AE9EB68CB6}"/>
          </ac:spMkLst>
        </pc:spChg>
        <pc:picChg chg="add mod">
          <ac:chgData name="Jacob Knowlton" userId="S::jknowlton@crcog.org::d72bb1ed-ad07-4ae4-b4fc-3a9891d7b983" providerId="AD" clId="Web-{258A4A60-576A-39E3-B28C-E37BF9FA3EFA}" dt="2022-09-20T18:29:30.712" v="124" actId="1076"/>
          <ac:picMkLst>
            <pc:docMk/>
            <pc:sldMk cId="3234839841" sldId="325"/>
            <ac:picMk id="7" creationId="{7D9315ED-EE65-E819-3BF8-7C7A9A88DB13}"/>
          </ac:picMkLst>
        </pc:picChg>
        <pc:picChg chg="add del mod">
          <ac:chgData name="Jacob Knowlton" userId="S::jknowlton@crcog.org::d72bb1ed-ad07-4ae4-b4fc-3a9891d7b983" providerId="AD" clId="Web-{258A4A60-576A-39E3-B28C-E37BF9FA3EFA}" dt="2022-09-20T18:23:25.149" v="123"/>
          <ac:picMkLst>
            <pc:docMk/>
            <pc:sldMk cId="3234839841" sldId="325"/>
            <ac:picMk id="8" creationId="{FFE0F44E-F68B-8223-D240-29570183FEAB}"/>
          </ac:picMkLst>
        </pc:picChg>
      </pc:sldChg>
    </pc:docChg>
  </pc:docChgLst>
  <pc:docChgLst>
    <pc:chgData name="Caitlin Palmer" userId="S::cpalmer@crcog.org::d9d662d3-73b0-4f85-9755-123c748bbdee" providerId="AD" clId="Web-{95DDBE99-ECDB-A9C3-4DBA-C50EE80A16AD}"/>
    <pc:docChg chg="addSld modSld sldOrd">
      <pc:chgData name="Caitlin Palmer" userId="S::cpalmer@crcog.org::d9d662d3-73b0-4f85-9755-123c748bbdee" providerId="AD" clId="Web-{95DDBE99-ECDB-A9C3-4DBA-C50EE80A16AD}" dt="2021-09-22T19:49:39.757" v="595" actId="20577"/>
      <pc:docMkLst>
        <pc:docMk/>
      </pc:docMkLst>
      <pc:sldChg chg="modSp">
        <pc:chgData name="Caitlin Palmer" userId="S::cpalmer@crcog.org::d9d662d3-73b0-4f85-9755-123c748bbdee" providerId="AD" clId="Web-{95DDBE99-ECDB-A9C3-4DBA-C50EE80A16AD}" dt="2021-09-22T19:37:08.130" v="588" actId="20577"/>
        <pc:sldMkLst>
          <pc:docMk/>
          <pc:sldMk cId="109857222" sldId="256"/>
        </pc:sldMkLst>
        <pc:spChg chg="mod">
          <ac:chgData name="Caitlin Palmer" userId="S::cpalmer@crcog.org::d9d662d3-73b0-4f85-9755-123c748bbdee" providerId="AD" clId="Web-{95DDBE99-ECDB-A9C3-4DBA-C50EE80A16AD}" dt="2021-09-22T19:37:03.443" v="587" actId="14100"/>
          <ac:spMkLst>
            <pc:docMk/>
            <pc:sldMk cId="109857222" sldId="256"/>
            <ac:spMk id="7" creationId="{4223FC85-45D5-4718-BE09-F79A32209CFD}"/>
          </ac:spMkLst>
        </pc:spChg>
        <pc:spChg chg="mod">
          <ac:chgData name="Caitlin Palmer" userId="S::cpalmer@crcog.org::d9d662d3-73b0-4f85-9755-123c748bbdee" providerId="AD" clId="Web-{95DDBE99-ECDB-A9C3-4DBA-C50EE80A16AD}" dt="2021-09-22T19:37:08.130" v="588" actId="20577"/>
          <ac:spMkLst>
            <pc:docMk/>
            <pc:sldMk cId="109857222" sldId="256"/>
            <ac:spMk id="11" creationId="{5C6DD418-E66C-44EB-AA2F-49E1DD6E0676}"/>
          </ac:spMkLst>
        </pc:spChg>
      </pc:sldChg>
      <pc:sldChg chg="modSp modNotes">
        <pc:chgData name="Caitlin Palmer" userId="S::cpalmer@crcog.org::d9d662d3-73b0-4f85-9755-123c748bbdee" providerId="AD" clId="Web-{95DDBE99-ECDB-A9C3-4DBA-C50EE80A16AD}" dt="2021-09-22T18:45:15.395" v="586"/>
        <pc:sldMkLst>
          <pc:docMk/>
          <pc:sldMk cId="3008246897" sldId="258"/>
        </pc:sldMkLst>
        <pc:spChg chg="mod">
          <ac:chgData name="Caitlin Palmer" userId="S::cpalmer@crcog.org::d9d662d3-73b0-4f85-9755-123c748bbdee" providerId="AD" clId="Web-{95DDBE99-ECDB-A9C3-4DBA-C50EE80A16AD}" dt="2021-09-22T18:41:16.623" v="581" actId="20577"/>
          <ac:spMkLst>
            <pc:docMk/>
            <pc:sldMk cId="3008246897" sldId="258"/>
            <ac:spMk id="3" creationId="{5ADDE5D0-273F-4996-A79C-3F6EDFEF97B0}"/>
          </ac:spMkLst>
        </pc:spChg>
      </pc:sldChg>
      <pc:sldChg chg="modSp modNotes">
        <pc:chgData name="Caitlin Palmer" userId="S::cpalmer@crcog.org::d9d662d3-73b0-4f85-9755-123c748bbdee" providerId="AD" clId="Web-{95DDBE99-ECDB-A9C3-4DBA-C50EE80A16AD}" dt="2021-09-22T18:39:39.074" v="577" actId="20577"/>
        <pc:sldMkLst>
          <pc:docMk/>
          <pc:sldMk cId="344803005" sldId="259"/>
        </pc:sldMkLst>
        <pc:spChg chg="mod">
          <ac:chgData name="Caitlin Palmer" userId="S::cpalmer@crcog.org::d9d662d3-73b0-4f85-9755-123c748bbdee" providerId="AD" clId="Web-{95DDBE99-ECDB-A9C3-4DBA-C50EE80A16AD}" dt="2021-09-22T18:39:39.074" v="577" actId="20577"/>
          <ac:spMkLst>
            <pc:docMk/>
            <pc:sldMk cId="344803005" sldId="259"/>
            <ac:spMk id="3" creationId="{5ADDE5D0-273F-4996-A79C-3F6EDFEF97B0}"/>
          </ac:spMkLst>
        </pc:spChg>
      </pc:sldChg>
      <pc:sldChg chg="delSp modSp modNotes">
        <pc:chgData name="Caitlin Palmer" userId="S::cpalmer@crcog.org::d9d662d3-73b0-4f85-9755-123c748bbdee" providerId="AD" clId="Web-{95DDBE99-ECDB-A9C3-4DBA-C50EE80A16AD}" dt="2021-09-22T19:49:39.757" v="595" actId="20577"/>
        <pc:sldMkLst>
          <pc:docMk/>
          <pc:sldMk cId="2105600077" sldId="262"/>
        </pc:sldMkLst>
        <pc:spChg chg="mod">
          <ac:chgData name="Caitlin Palmer" userId="S::cpalmer@crcog.org::d9d662d3-73b0-4f85-9755-123c748bbdee" providerId="AD" clId="Web-{95DDBE99-ECDB-A9C3-4DBA-C50EE80A16AD}" dt="2021-09-22T19:49:39.757" v="595" actId="20577"/>
          <ac:spMkLst>
            <pc:docMk/>
            <pc:sldMk cId="2105600077" sldId="262"/>
            <ac:spMk id="2" creationId="{340CF31E-EA57-48A1-8C1C-DB5CA1F61B3C}"/>
          </ac:spMkLst>
        </pc:spChg>
        <pc:spChg chg="del">
          <ac:chgData name="Caitlin Palmer" userId="S::cpalmer@crcog.org::d9d662d3-73b0-4f85-9755-123c748bbdee" providerId="AD" clId="Web-{95DDBE99-ECDB-A9C3-4DBA-C50EE80A16AD}" dt="2021-09-22T19:38:39.742" v="593"/>
          <ac:spMkLst>
            <pc:docMk/>
            <pc:sldMk cId="2105600077" sldId="262"/>
            <ac:spMk id="5" creationId="{81BB91CB-9793-43B4-93B3-EF860C191FFE}"/>
          </ac:spMkLst>
        </pc:spChg>
        <pc:spChg chg="del">
          <ac:chgData name="Caitlin Palmer" userId="S::cpalmer@crcog.org::d9d662d3-73b0-4f85-9755-123c748bbdee" providerId="AD" clId="Web-{95DDBE99-ECDB-A9C3-4DBA-C50EE80A16AD}" dt="2021-09-22T19:38:38.726" v="592"/>
          <ac:spMkLst>
            <pc:docMk/>
            <pc:sldMk cId="2105600077" sldId="262"/>
            <ac:spMk id="12" creationId="{E5B07A5F-A5C6-4EA9-9F34-CD164A20E8D7}"/>
          </ac:spMkLst>
        </pc:spChg>
        <pc:spChg chg="del mod">
          <ac:chgData name="Caitlin Palmer" userId="S::cpalmer@crcog.org::d9d662d3-73b0-4f85-9755-123c748bbdee" providerId="AD" clId="Web-{95DDBE99-ECDB-A9C3-4DBA-C50EE80A16AD}" dt="2021-09-22T19:38:36.476" v="591"/>
          <ac:spMkLst>
            <pc:docMk/>
            <pc:sldMk cId="2105600077" sldId="262"/>
            <ac:spMk id="13" creationId="{882B022D-F032-44D7-8BB5-9000168AEC22}"/>
          </ac:spMkLst>
        </pc:spChg>
        <pc:spChg chg="del">
          <ac:chgData name="Caitlin Palmer" userId="S::cpalmer@crcog.org::d9d662d3-73b0-4f85-9755-123c748bbdee" providerId="AD" clId="Web-{95DDBE99-ECDB-A9C3-4DBA-C50EE80A16AD}" dt="2021-09-22T19:38:31.867" v="589"/>
          <ac:spMkLst>
            <pc:docMk/>
            <pc:sldMk cId="2105600077" sldId="262"/>
            <ac:spMk id="14" creationId="{058F73D1-9102-4B2D-8207-5155AB1C03FB}"/>
          </ac:spMkLst>
        </pc:spChg>
        <pc:spChg chg="del">
          <ac:chgData name="Caitlin Palmer" userId="S::cpalmer@crcog.org::d9d662d3-73b0-4f85-9755-123c748bbdee" providerId="AD" clId="Web-{95DDBE99-ECDB-A9C3-4DBA-C50EE80A16AD}" dt="2021-09-22T19:38:34.773" v="590"/>
          <ac:spMkLst>
            <pc:docMk/>
            <pc:sldMk cId="2105600077" sldId="262"/>
            <ac:spMk id="15" creationId="{CA39DF4C-3E58-4991-A18F-19187D4E5EB7}"/>
          </ac:spMkLst>
        </pc:spChg>
      </pc:sldChg>
      <pc:sldChg chg="modNotes">
        <pc:chgData name="Caitlin Palmer" userId="S::cpalmer@crcog.org::d9d662d3-73b0-4f85-9755-123c748bbdee" providerId="AD" clId="Web-{95DDBE99-ECDB-A9C3-4DBA-C50EE80A16AD}" dt="2021-09-22T18:12:46.125" v="305"/>
        <pc:sldMkLst>
          <pc:docMk/>
          <pc:sldMk cId="4023102924" sldId="266"/>
        </pc:sldMkLst>
      </pc:sldChg>
      <pc:sldChg chg="addSp delSp modSp add ord replId modNotes">
        <pc:chgData name="Caitlin Palmer" userId="S::cpalmer@crcog.org::d9d662d3-73b0-4f85-9755-123c748bbdee" providerId="AD" clId="Web-{95DDBE99-ECDB-A9C3-4DBA-C50EE80A16AD}" dt="2021-09-22T18:28:02.523" v="378"/>
        <pc:sldMkLst>
          <pc:docMk/>
          <pc:sldMk cId="1313250528" sldId="267"/>
        </pc:sldMkLst>
        <pc:spChg chg="del">
          <ac:chgData name="Caitlin Palmer" userId="S::cpalmer@crcog.org::d9d662d3-73b0-4f85-9755-123c748bbdee" providerId="AD" clId="Web-{95DDBE99-ECDB-A9C3-4DBA-C50EE80A16AD}" dt="2021-09-22T18:08:15.665" v="182"/>
          <ac:spMkLst>
            <pc:docMk/>
            <pc:sldMk cId="1313250528" sldId="267"/>
            <ac:spMk id="3" creationId="{5ADDE5D0-273F-4996-A79C-3F6EDFEF97B0}"/>
          </ac:spMkLst>
        </pc:spChg>
        <pc:spChg chg="add del mod">
          <ac:chgData name="Caitlin Palmer" userId="S::cpalmer@crcog.org::d9d662d3-73b0-4f85-9755-123c748bbdee" providerId="AD" clId="Web-{95DDBE99-ECDB-A9C3-4DBA-C50EE80A16AD}" dt="2021-09-22T18:08:08.509" v="179"/>
          <ac:spMkLst>
            <pc:docMk/>
            <pc:sldMk cId="1313250528" sldId="267"/>
            <ac:spMk id="4" creationId="{C6486681-FE6F-4929-B35D-37FA207ED557}"/>
          </ac:spMkLst>
        </pc:spChg>
        <pc:spChg chg="del">
          <ac:chgData name="Caitlin Palmer" userId="S::cpalmer@crcog.org::d9d662d3-73b0-4f85-9755-123c748bbdee" providerId="AD" clId="Web-{95DDBE99-ECDB-A9C3-4DBA-C50EE80A16AD}" dt="2021-09-22T18:17:24.320" v="323"/>
          <ac:spMkLst>
            <pc:docMk/>
            <pc:sldMk cId="1313250528" sldId="267"/>
            <ac:spMk id="7" creationId="{A96DE9B7-F397-4EF7-BBE8-5544D858911F}"/>
          </ac:spMkLst>
        </pc:spChg>
        <pc:spChg chg="add mod">
          <ac:chgData name="Caitlin Palmer" userId="S::cpalmer@crcog.org::d9d662d3-73b0-4f85-9755-123c748bbdee" providerId="AD" clId="Web-{95DDBE99-ECDB-A9C3-4DBA-C50EE80A16AD}" dt="2021-09-22T18:27:02.287" v="375" actId="20577"/>
          <ac:spMkLst>
            <pc:docMk/>
            <pc:sldMk cId="1313250528" sldId="267"/>
            <ac:spMk id="11" creationId="{24CD78AC-5234-4E62-B2B5-67FBDA9305E3}"/>
          </ac:spMkLst>
        </pc:spChg>
        <pc:picChg chg="add del">
          <ac:chgData name="Caitlin Palmer" userId="S::cpalmer@crcog.org::d9d662d3-73b0-4f85-9755-123c748bbdee" providerId="AD" clId="Web-{95DDBE99-ECDB-A9C3-4DBA-C50EE80A16AD}" dt="2021-09-22T18:08:13.227" v="181"/>
          <ac:picMkLst>
            <pc:docMk/>
            <pc:sldMk cId="1313250528" sldId="267"/>
            <ac:picMk id="5" creationId="{66915586-A3A2-4CDE-9A14-C2575D515044}"/>
          </ac:picMkLst>
        </pc:picChg>
      </pc:sldChg>
    </pc:docChg>
  </pc:docChgLst>
  <pc:docChgLst>
    <pc:chgData name="Christopher Henchey" userId="99fab85a-0dcd-4815-ac8d-1d035c29d246" providerId="ADAL" clId="{966922AA-D439-4DC2-AF33-FCF1CC365F87}"/>
    <pc:docChg chg="undo custSel modSld">
      <pc:chgData name="Christopher Henchey" userId="99fab85a-0dcd-4815-ac8d-1d035c29d246" providerId="ADAL" clId="{966922AA-D439-4DC2-AF33-FCF1CC365F87}" dt="2022-06-23T22:59:42.995" v="126" actId="20577"/>
      <pc:docMkLst>
        <pc:docMk/>
      </pc:docMkLst>
      <pc:sldChg chg="modSp mod">
        <pc:chgData name="Christopher Henchey" userId="99fab85a-0dcd-4815-ac8d-1d035c29d246" providerId="ADAL" clId="{966922AA-D439-4DC2-AF33-FCF1CC365F87}" dt="2022-06-23T18:58:40.707" v="53" actId="20577"/>
        <pc:sldMkLst>
          <pc:docMk/>
          <pc:sldMk cId="2810644290" sldId="274"/>
        </pc:sldMkLst>
        <pc:spChg chg="mod">
          <ac:chgData name="Christopher Henchey" userId="99fab85a-0dcd-4815-ac8d-1d035c29d246" providerId="ADAL" clId="{966922AA-D439-4DC2-AF33-FCF1CC365F87}" dt="2022-06-23T18:58:40.707" v="53" actId="20577"/>
          <ac:spMkLst>
            <pc:docMk/>
            <pc:sldMk cId="2810644290" sldId="274"/>
            <ac:spMk id="3" creationId="{5ADDE5D0-273F-4996-A79C-3F6EDFEF97B0}"/>
          </ac:spMkLst>
        </pc:spChg>
      </pc:sldChg>
      <pc:sldChg chg="addSp delSp modSp mod">
        <pc:chgData name="Christopher Henchey" userId="99fab85a-0dcd-4815-ac8d-1d035c29d246" providerId="ADAL" clId="{966922AA-D439-4DC2-AF33-FCF1CC365F87}" dt="2022-06-23T22:38:12.903" v="113" actId="1076"/>
        <pc:sldMkLst>
          <pc:docMk/>
          <pc:sldMk cId="2984092668" sldId="276"/>
        </pc:sldMkLst>
        <pc:spChg chg="mod">
          <ac:chgData name="Christopher Henchey" userId="99fab85a-0dcd-4815-ac8d-1d035c29d246" providerId="ADAL" clId="{966922AA-D439-4DC2-AF33-FCF1CC365F87}" dt="2022-06-23T20:31:50.208" v="104" actId="20577"/>
          <ac:spMkLst>
            <pc:docMk/>
            <pc:sldMk cId="2984092668" sldId="276"/>
            <ac:spMk id="8" creationId="{C3E4CA2E-E2D0-47ED-B410-46AB497BCFE6}"/>
          </ac:spMkLst>
        </pc:spChg>
        <pc:picChg chg="add mod">
          <ac:chgData name="Christopher Henchey" userId="99fab85a-0dcd-4815-ac8d-1d035c29d246" providerId="ADAL" clId="{966922AA-D439-4DC2-AF33-FCF1CC365F87}" dt="2022-06-23T22:37:14.711" v="109" actId="1076"/>
          <ac:picMkLst>
            <pc:docMk/>
            <pc:sldMk cId="2984092668" sldId="276"/>
            <ac:picMk id="4" creationId="{F123DCC3-E27D-5A50-B9A8-74134BDE1EBA}"/>
          </ac:picMkLst>
        </pc:picChg>
        <pc:picChg chg="del">
          <ac:chgData name="Christopher Henchey" userId="99fab85a-0dcd-4815-ac8d-1d035c29d246" providerId="ADAL" clId="{966922AA-D439-4DC2-AF33-FCF1CC365F87}" dt="2022-06-23T20:31:38.060" v="97" actId="478"/>
          <ac:picMkLst>
            <pc:docMk/>
            <pc:sldMk cId="2984092668" sldId="276"/>
            <ac:picMk id="5" creationId="{57BE296D-F471-4689-B30C-50A36A0D4219}"/>
          </ac:picMkLst>
        </pc:picChg>
        <pc:picChg chg="del">
          <ac:chgData name="Christopher Henchey" userId="99fab85a-0dcd-4815-ac8d-1d035c29d246" providerId="ADAL" clId="{966922AA-D439-4DC2-AF33-FCF1CC365F87}" dt="2022-06-23T20:31:40.567" v="98" actId="478"/>
          <ac:picMkLst>
            <pc:docMk/>
            <pc:sldMk cId="2984092668" sldId="276"/>
            <ac:picMk id="9" creationId="{54C0406C-759C-451D-8005-44979DF0EA5A}"/>
          </ac:picMkLst>
        </pc:picChg>
        <pc:picChg chg="add mod">
          <ac:chgData name="Christopher Henchey" userId="99fab85a-0dcd-4815-ac8d-1d035c29d246" providerId="ADAL" clId="{966922AA-D439-4DC2-AF33-FCF1CC365F87}" dt="2022-06-23T22:38:12.903" v="113" actId="1076"/>
          <ac:picMkLst>
            <pc:docMk/>
            <pc:sldMk cId="2984092668" sldId="276"/>
            <ac:picMk id="10" creationId="{BA713AD5-ABE4-17E7-B42B-C2EF197100E7}"/>
          </ac:picMkLst>
        </pc:picChg>
      </pc:sldChg>
      <pc:sldChg chg="delSp modSp mod">
        <pc:chgData name="Christopher Henchey" userId="99fab85a-0dcd-4815-ac8d-1d035c29d246" providerId="ADAL" clId="{966922AA-D439-4DC2-AF33-FCF1CC365F87}" dt="2022-06-23T19:05:09.328" v="89" actId="20577"/>
        <pc:sldMkLst>
          <pc:docMk/>
          <pc:sldMk cId="1817317490" sldId="277"/>
        </pc:sldMkLst>
        <pc:spChg chg="mod">
          <ac:chgData name="Christopher Henchey" userId="99fab85a-0dcd-4815-ac8d-1d035c29d246" providerId="ADAL" clId="{966922AA-D439-4DC2-AF33-FCF1CC365F87}" dt="2022-06-23T19:05:09.328" v="89" actId="20577"/>
          <ac:spMkLst>
            <pc:docMk/>
            <pc:sldMk cId="1817317490" sldId="277"/>
            <ac:spMk id="3" creationId="{5ADDE5D0-273F-4996-A79C-3F6EDFEF97B0}"/>
          </ac:spMkLst>
        </pc:spChg>
        <pc:picChg chg="del">
          <ac:chgData name="Christopher Henchey" userId="99fab85a-0dcd-4815-ac8d-1d035c29d246" providerId="ADAL" clId="{966922AA-D439-4DC2-AF33-FCF1CC365F87}" dt="2022-06-23T18:54:04.133" v="21" actId="478"/>
          <ac:picMkLst>
            <pc:docMk/>
            <pc:sldMk cId="1817317490" sldId="277"/>
            <ac:picMk id="1026" creationId="{D8B7B6F3-83AB-4371-B4C8-8AC83E4FF131}"/>
          </ac:picMkLst>
        </pc:picChg>
      </pc:sldChg>
      <pc:sldChg chg="addSp delSp modSp mod">
        <pc:chgData name="Christopher Henchey" userId="99fab85a-0dcd-4815-ac8d-1d035c29d246" providerId="ADAL" clId="{966922AA-D439-4DC2-AF33-FCF1CC365F87}" dt="2022-06-23T19:14:08.922" v="96" actId="1076"/>
        <pc:sldMkLst>
          <pc:docMk/>
          <pc:sldMk cId="766695920" sldId="278"/>
        </pc:sldMkLst>
        <pc:picChg chg="del">
          <ac:chgData name="Christopher Henchey" userId="99fab85a-0dcd-4815-ac8d-1d035c29d246" providerId="ADAL" clId="{966922AA-D439-4DC2-AF33-FCF1CC365F87}" dt="2022-06-23T18:54:16.703" v="41" actId="478"/>
          <ac:picMkLst>
            <pc:docMk/>
            <pc:sldMk cId="766695920" sldId="278"/>
            <ac:picMk id="4" creationId="{4518AD38-DD6F-45FD-9D21-08B3768234F7}"/>
          </ac:picMkLst>
        </pc:picChg>
        <pc:picChg chg="add mod">
          <ac:chgData name="Christopher Henchey" userId="99fab85a-0dcd-4815-ac8d-1d035c29d246" providerId="ADAL" clId="{966922AA-D439-4DC2-AF33-FCF1CC365F87}" dt="2022-06-23T19:14:08.922" v="96" actId="1076"/>
          <ac:picMkLst>
            <pc:docMk/>
            <pc:sldMk cId="766695920" sldId="278"/>
            <ac:picMk id="5" creationId="{728DC6CB-FA3B-0D1A-46B8-D2F1064C8E5B}"/>
          </ac:picMkLst>
        </pc:picChg>
      </pc:sldChg>
      <pc:sldChg chg="delSp">
        <pc:chgData name="Christopher Henchey" userId="99fab85a-0dcd-4815-ac8d-1d035c29d246" providerId="ADAL" clId="{966922AA-D439-4DC2-AF33-FCF1CC365F87}" dt="2022-06-23T19:05:24.876" v="90"/>
        <pc:sldMkLst>
          <pc:docMk/>
          <pc:sldMk cId="614378181" sldId="279"/>
        </pc:sldMkLst>
        <pc:picChg chg="del">
          <ac:chgData name="Christopher Henchey" userId="99fab85a-0dcd-4815-ac8d-1d035c29d246" providerId="ADAL" clId="{966922AA-D439-4DC2-AF33-FCF1CC365F87}" dt="2022-06-23T19:05:24.876" v="90"/>
          <ac:picMkLst>
            <pc:docMk/>
            <pc:sldMk cId="614378181" sldId="279"/>
            <ac:picMk id="3" creationId="{1DABFD9D-F855-FB3B-D6F4-72A7A2B670FC}"/>
          </ac:picMkLst>
        </pc:picChg>
      </pc:sldChg>
      <pc:sldChg chg="modSp mod">
        <pc:chgData name="Christopher Henchey" userId="99fab85a-0dcd-4815-ac8d-1d035c29d246" providerId="ADAL" clId="{966922AA-D439-4DC2-AF33-FCF1CC365F87}" dt="2022-06-23T22:56:30.870" v="114" actId="20577"/>
        <pc:sldMkLst>
          <pc:docMk/>
          <pc:sldMk cId="4274737673" sldId="280"/>
        </pc:sldMkLst>
        <pc:spChg chg="mod">
          <ac:chgData name="Christopher Henchey" userId="99fab85a-0dcd-4815-ac8d-1d035c29d246" providerId="ADAL" clId="{966922AA-D439-4DC2-AF33-FCF1CC365F87}" dt="2022-06-23T22:56:30.870" v="114" actId="20577"/>
          <ac:spMkLst>
            <pc:docMk/>
            <pc:sldMk cId="4274737673" sldId="280"/>
            <ac:spMk id="8" creationId="{C3E4CA2E-E2D0-47ED-B410-46AB497BCFE6}"/>
          </ac:spMkLst>
        </pc:spChg>
      </pc:sldChg>
      <pc:sldChg chg="modSp mod">
        <pc:chgData name="Christopher Henchey" userId="99fab85a-0dcd-4815-ac8d-1d035c29d246" providerId="ADAL" clId="{966922AA-D439-4DC2-AF33-FCF1CC365F87}" dt="2022-06-23T22:59:42.995" v="126" actId="20577"/>
        <pc:sldMkLst>
          <pc:docMk/>
          <pc:sldMk cId="1728244954" sldId="317"/>
        </pc:sldMkLst>
        <pc:spChg chg="mod">
          <ac:chgData name="Christopher Henchey" userId="99fab85a-0dcd-4815-ac8d-1d035c29d246" providerId="ADAL" clId="{966922AA-D439-4DC2-AF33-FCF1CC365F87}" dt="2022-06-23T22:59:42.995" v="126" actId="20577"/>
          <ac:spMkLst>
            <pc:docMk/>
            <pc:sldMk cId="1728244954" sldId="317"/>
            <ac:spMk id="8" creationId="{C3E4CA2E-E2D0-47ED-B410-46AB497BCFE6}"/>
          </ac:spMkLst>
        </pc:spChg>
      </pc:sldChg>
      <pc:sldChg chg="modSp mod">
        <pc:chgData name="Christopher Henchey" userId="99fab85a-0dcd-4815-ac8d-1d035c29d246" providerId="ADAL" clId="{966922AA-D439-4DC2-AF33-FCF1CC365F87}" dt="2022-06-23T19:05:48.833" v="91"/>
        <pc:sldMkLst>
          <pc:docMk/>
          <pc:sldMk cId="995499531" sldId="318"/>
        </pc:sldMkLst>
        <pc:spChg chg="mod">
          <ac:chgData name="Christopher Henchey" userId="99fab85a-0dcd-4815-ac8d-1d035c29d246" providerId="ADAL" clId="{966922AA-D439-4DC2-AF33-FCF1CC365F87}" dt="2022-06-23T19:05:48.833" v="91"/>
          <ac:spMkLst>
            <pc:docMk/>
            <pc:sldMk cId="995499531" sldId="318"/>
            <ac:spMk id="8" creationId="{C3E4CA2E-E2D0-47ED-B410-46AB497BCFE6}"/>
          </ac:spMkLst>
        </pc:spChg>
      </pc:sldChg>
    </pc:docChg>
  </pc:docChgLst>
  <pc:docChgLst>
    <pc:chgData name="Jacob Knowlton" userId="S::jknowlton@crcog.org::d72bb1ed-ad07-4ae4-b4fc-3a9891d7b983" providerId="AD" clId="Web-{5B080337-8C11-F952-5F2F-5022F9DEA8E8}"/>
    <pc:docChg chg="addSld delSld modSld sldOrd">
      <pc:chgData name="Jacob Knowlton" userId="S::jknowlton@crcog.org::d72bb1ed-ad07-4ae4-b4fc-3a9891d7b983" providerId="AD" clId="Web-{5B080337-8C11-F952-5F2F-5022F9DEA8E8}" dt="2022-11-16T16:42:51.922" v="114"/>
      <pc:docMkLst>
        <pc:docMk/>
      </pc:docMkLst>
      <pc:sldChg chg="modSp">
        <pc:chgData name="Jacob Knowlton" userId="S::jknowlton@crcog.org::d72bb1ed-ad07-4ae4-b4fc-3a9891d7b983" providerId="AD" clId="Web-{5B080337-8C11-F952-5F2F-5022F9DEA8E8}" dt="2022-11-16T16:39:52.869" v="77" actId="20577"/>
        <pc:sldMkLst>
          <pc:docMk/>
          <pc:sldMk cId="2810644290" sldId="274"/>
        </pc:sldMkLst>
        <pc:spChg chg="mod">
          <ac:chgData name="Jacob Knowlton" userId="S::jknowlton@crcog.org::d72bb1ed-ad07-4ae4-b4fc-3a9891d7b983" providerId="AD" clId="Web-{5B080337-8C11-F952-5F2F-5022F9DEA8E8}" dt="2022-11-16T16:39:52.869" v="77" actId="20577"/>
          <ac:spMkLst>
            <pc:docMk/>
            <pc:sldMk cId="2810644290" sldId="274"/>
            <ac:spMk id="3" creationId="{5ADDE5D0-273F-4996-A79C-3F6EDFEF97B0}"/>
          </ac:spMkLst>
        </pc:spChg>
      </pc:sldChg>
      <pc:sldChg chg="delSp modSp">
        <pc:chgData name="Jacob Knowlton" userId="S::jknowlton@crcog.org::d72bb1ed-ad07-4ae4-b4fc-3a9891d7b983" providerId="AD" clId="Web-{5B080337-8C11-F952-5F2F-5022F9DEA8E8}" dt="2022-11-16T16:40:32.182" v="82" actId="20577"/>
        <pc:sldMkLst>
          <pc:docMk/>
          <pc:sldMk cId="2984092668" sldId="276"/>
        </pc:sldMkLst>
        <pc:spChg chg="mod">
          <ac:chgData name="Jacob Knowlton" userId="S::jknowlton@crcog.org::d72bb1ed-ad07-4ae4-b4fc-3a9891d7b983" providerId="AD" clId="Web-{5B080337-8C11-F952-5F2F-5022F9DEA8E8}" dt="2022-11-16T16:40:32.182" v="82" actId="20577"/>
          <ac:spMkLst>
            <pc:docMk/>
            <pc:sldMk cId="2984092668" sldId="276"/>
            <ac:spMk id="8" creationId="{C3E4CA2E-E2D0-47ED-B410-46AB497BCFE6}"/>
          </ac:spMkLst>
        </pc:spChg>
        <pc:picChg chg="del">
          <ac:chgData name="Jacob Knowlton" userId="S::jknowlton@crcog.org::d72bb1ed-ad07-4ae4-b4fc-3a9891d7b983" providerId="AD" clId="Web-{5B080337-8C11-F952-5F2F-5022F9DEA8E8}" dt="2022-11-16T16:40:24.229" v="78"/>
          <ac:picMkLst>
            <pc:docMk/>
            <pc:sldMk cId="2984092668" sldId="276"/>
            <ac:picMk id="3" creationId="{913C3F2E-9673-72D0-AAB8-206C6D16E15A}"/>
          </ac:picMkLst>
        </pc:picChg>
        <pc:picChg chg="del">
          <ac:chgData name="Jacob Knowlton" userId="S::jknowlton@crcog.org::d72bb1ed-ad07-4ae4-b4fc-3a9891d7b983" providerId="AD" clId="Web-{5B080337-8C11-F952-5F2F-5022F9DEA8E8}" dt="2022-11-16T16:40:25.635" v="79"/>
          <ac:picMkLst>
            <pc:docMk/>
            <pc:sldMk cId="2984092668" sldId="276"/>
            <ac:picMk id="5" creationId="{56F3E7DC-AAA1-ABEF-77F4-B7D0C4F4086C}"/>
          </ac:picMkLst>
        </pc:picChg>
      </pc:sldChg>
      <pc:sldChg chg="delSp">
        <pc:chgData name="Jacob Knowlton" userId="S::jknowlton@crcog.org::d72bb1ed-ad07-4ae4-b4fc-3a9891d7b983" providerId="AD" clId="Web-{5B080337-8C11-F952-5F2F-5022F9DEA8E8}" dt="2022-11-16T16:41:08.215" v="85"/>
        <pc:sldMkLst>
          <pc:docMk/>
          <pc:sldMk cId="1817317490" sldId="277"/>
        </pc:sldMkLst>
        <pc:spChg chg="del">
          <ac:chgData name="Jacob Knowlton" userId="S::jknowlton@crcog.org::d72bb1ed-ad07-4ae4-b4fc-3a9891d7b983" providerId="AD" clId="Web-{5B080337-8C11-F952-5F2F-5022F9DEA8E8}" dt="2022-11-16T16:41:08.215" v="85"/>
          <ac:spMkLst>
            <pc:docMk/>
            <pc:sldMk cId="1817317490" sldId="277"/>
            <ac:spMk id="3" creationId="{5ADDE5D0-273F-4996-A79C-3F6EDFEF97B0}"/>
          </ac:spMkLst>
        </pc:spChg>
        <pc:picChg chg="del">
          <ac:chgData name="Jacob Knowlton" userId="S::jknowlton@crcog.org::d72bb1ed-ad07-4ae4-b4fc-3a9891d7b983" providerId="AD" clId="Web-{5B080337-8C11-F952-5F2F-5022F9DEA8E8}" dt="2022-11-16T16:41:06.090" v="84"/>
          <ac:picMkLst>
            <pc:docMk/>
            <pc:sldMk cId="1817317490" sldId="277"/>
            <ac:picMk id="7" creationId="{21E70CBC-B869-C90A-F300-892DE2CA49AA}"/>
          </ac:picMkLst>
        </pc:picChg>
        <pc:picChg chg="del">
          <ac:chgData name="Jacob Knowlton" userId="S::jknowlton@crcog.org::d72bb1ed-ad07-4ae4-b4fc-3a9891d7b983" providerId="AD" clId="Web-{5B080337-8C11-F952-5F2F-5022F9DEA8E8}" dt="2022-11-16T16:41:04.308" v="83"/>
          <ac:picMkLst>
            <pc:docMk/>
            <pc:sldMk cId="1817317490" sldId="277"/>
            <ac:picMk id="10" creationId="{6E580E3D-A6ED-9055-BF23-AF95FA433B8E}"/>
          </ac:picMkLst>
        </pc:picChg>
      </pc:sldChg>
      <pc:sldChg chg="delSp modSp">
        <pc:chgData name="Jacob Knowlton" userId="S::jknowlton@crcog.org::d72bb1ed-ad07-4ae4-b4fc-3a9891d7b983" providerId="AD" clId="Web-{5B080337-8C11-F952-5F2F-5022F9DEA8E8}" dt="2022-11-16T16:41:25.825" v="89" actId="20577"/>
        <pc:sldMkLst>
          <pc:docMk/>
          <pc:sldMk cId="987290415" sldId="318"/>
        </pc:sldMkLst>
        <pc:spChg chg="del mod">
          <ac:chgData name="Jacob Knowlton" userId="S::jknowlton@crcog.org::d72bb1ed-ad07-4ae4-b4fc-3a9891d7b983" providerId="AD" clId="Web-{5B080337-8C11-F952-5F2F-5022F9DEA8E8}" dt="2022-11-16T16:41:22.825" v="88"/>
          <ac:spMkLst>
            <pc:docMk/>
            <pc:sldMk cId="987290415" sldId="318"/>
            <ac:spMk id="4" creationId="{76E40504-8A88-C6C7-E430-C8061409C89F}"/>
          </ac:spMkLst>
        </pc:spChg>
        <pc:spChg chg="mod">
          <ac:chgData name="Jacob Knowlton" userId="S::jknowlton@crcog.org::d72bb1ed-ad07-4ae4-b4fc-3a9891d7b983" providerId="AD" clId="Web-{5B080337-8C11-F952-5F2F-5022F9DEA8E8}" dt="2022-11-16T16:41:25.825" v="89" actId="20577"/>
          <ac:spMkLst>
            <pc:docMk/>
            <pc:sldMk cId="987290415" sldId="318"/>
            <ac:spMk id="8" creationId="{C3E4CA2E-E2D0-47ED-B410-46AB497BCFE6}"/>
          </ac:spMkLst>
        </pc:spChg>
      </pc:sldChg>
      <pc:sldChg chg="delSp modSp">
        <pc:chgData name="Jacob Knowlton" userId="S::jknowlton@crcog.org::d72bb1ed-ad07-4ae4-b4fc-3a9891d7b983" providerId="AD" clId="Web-{5B080337-8C11-F952-5F2F-5022F9DEA8E8}" dt="2022-11-16T16:41:56.045" v="99" actId="20577"/>
        <pc:sldMkLst>
          <pc:docMk/>
          <pc:sldMk cId="3129702256" sldId="321"/>
        </pc:sldMkLst>
        <pc:spChg chg="mod">
          <ac:chgData name="Jacob Knowlton" userId="S::jknowlton@crcog.org::d72bb1ed-ad07-4ae4-b4fc-3a9891d7b983" providerId="AD" clId="Web-{5B080337-8C11-F952-5F2F-5022F9DEA8E8}" dt="2022-11-16T16:41:56.045" v="99" actId="20577"/>
          <ac:spMkLst>
            <pc:docMk/>
            <pc:sldMk cId="3129702256" sldId="321"/>
            <ac:spMk id="8" creationId="{C3E4CA2E-E2D0-47ED-B410-46AB497BCFE6}"/>
          </ac:spMkLst>
        </pc:spChg>
        <pc:picChg chg="del">
          <ac:chgData name="Jacob Knowlton" userId="S::jknowlton@crcog.org::d72bb1ed-ad07-4ae4-b4fc-3a9891d7b983" providerId="AD" clId="Web-{5B080337-8C11-F952-5F2F-5022F9DEA8E8}" dt="2022-11-16T16:41:50.888" v="96"/>
          <ac:picMkLst>
            <pc:docMk/>
            <pc:sldMk cId="3129702256" sldId="321"/>
            <ac:picMk id="3" creationId="{3D5AB11B-D20B-6FE8-09A0-6EB3AE255D89}"/>
          </ac:picMkLst>
        </pc:picChg>
        <pc:picChg chg="del">
          <ac:chgData name="Jacob Knowlton" userId="S::jknowlton@crcog.org::d72bb1ed-ad07-4ae4-b4fc-3a9891d7b983" providerId="AD" clId="Web-{5B080337-8C11-F952-5F2F-5022F9DEA8E8}" dt="2022-11-16T16:41:52.029" v="97"/>
          <ac:picMkLst>
            <pc:docMk/>
            <pc:sldMk cId="3129702256" sldId="321"/>
            <ac:picMk id="5" creationId="{75F0BE0B-B8A7-45D2-DA81-484EC6FDDF9F}"/>
          </ac:picMkLst>
        </pc:picChg>
      </pc:sldChg>
      <pc:sldChg chg="delSp modSp">
        <pc:chgData name="Jacob Knowlton" userId="S::jknowlton@crcog.org::d72bb1ed-ad07-4ae4-b4fc-3a9891d7b983" providerId="AD" clId="Web-{5B080337-8C11-F952-5F2F-5022F9DEA8E8}" dt="2022-11-16T16:41:37.107" v="92"/>
        <pc:sldMkLst>
          <pc:docMk/>
          <pc:sldMk cId="1200895273" sldId="323"/>
        </pc:sldMkLst>
        <pc:spChg chg="del">
          <ac:chgData name="Jacob Knowlton" userId="S::jknowlton@crcog.org::d72bb1ed-ad07-4ae4-b4fc-3a9891d7b983" providerId="AD" clId="Web-{5B080337-8C11-F952-5F2F-5022F9DEA8E8}" dt="2022-11-16T16:41:37.107" v="92"/>
          <ac:spMkLst>
            <pc:docMk/>
            <pc:sldMk cId="1200895273" sldId="323"/>
            <ac:spMk id="3" creationId="{054EDCD5-776C-6931-906A-A588562E67B0}"/>
          </ac:spMkLst>
        </pc:spChg>
        <pc:spChg chg="mod">
          <ac:chgData name="Jacob Knowlton" userId="S::jknowlton@crcog.org::d72bb1ed-ad07-4ae4-b4fc-3a9891d7b983" providerId="AD" clId="Web-{5B080337-8C11-F952-5F2F-5022F9DEA8E8}" dt="2022-11-16T16:41:33.591" v="91" actId="20577"/>
          <ac:spMkLst>
            <pc:docMk/>
            <pc:sldMk cId="1200895273" sldId="323"/>
            <ac:spMk id="8" creationId="{C3E4CA2E-E2D0-47ED-B410-46AB497BCFE6}"/>
          </ac:spMkLst>
        </pc:spChg>
      </pc:sldChg>
      <pc:sldChg chg="delSp modSp">
        <pc:chgData name="Jacob Knowlton" userId="S::jknowlton@crcog.org::d72bb1ed-ad07-4ae4-b4fc-3a9891d7b983" providerId="AD" clId="Web-{5B080337-8C11-F952-5F2F-5022F9DEA8E8}" dt="2022-11-16T16:42:17.327" v="105" actId="20577"/>
        <pc:sldMkLst>
          <pc:docMk/>
          <pc:sldMk cId="3350249262" sldId="324"/>
        </pc:sldMkLst>
        <pc:spChg chg="mod">
          <ac:chgData name="Jacob Knowlton" userId="S::jknowlton@crcog.org::d72bb1ed-ad07-4ae4-b4fc-3a9891d7b983" providerId="AD" clId="Web-{5B080337-8C11-F952-5F2F-5022F9DEA8E8}" dt="2022-11-16T16:42:17.327" v="105" actId="20577"/>
          <ac:spMkLst>
            <pc:docMk/>
            <pc:sldMk cId="3350249262" sldId="324"/>
            <ac:spMk id="4" creationId="{5E6F96B7-B1DD-8528-493B-2DE2BB69662F}"/>
          </ac:spMkLst>
        </pc:spChg>
        <pc:picChg chg="del">
          <ac:chgData name="Jacob Knowlton" userId="S::jknowlton@crcog.org::d72bb1ed-ad07-4ae4-b4fc-3a9891d7b983" providerId="AD" clId="Web-{5B080337-8C11-F952-5F2F-5022F9DEA8E8}" dt="2022-11-16T16:41:59.607" v="100"/>
          <ac:picMkLst>
            <pc:docMk/>
            <pc:sldMk cId="3350249262" sldId="324"/>
            <ac:picMk id="8" creationId="{2A8E9AF2-2F50-F6F0-4763-0BB9EDDC50E4}"/>
          </ac:picMkLst>
        </pc:picChg>
        <pc:picChg chg="del">
          <ac:chgData name="Jacob Knowlton" userId="S::jknowlton@crcog.org::d72bb1ed-ad07-4ae4-b4fc-3a9891d7b983" providerId="AD" clId="Web-{5B080337-8C11-F952-5F2F-5022F9DEA8E8}" dt="2022-11-16T16:42:03.935" v="103"/>
          <ac:picMkLst>
            <pc:docMk/>
            <pc:sldMk cId="3350249262" sldId="324"/>
            <ac:picMk id="9" creationId="{5AB3D65C-76CA-99BA-7713-1188037AF9D7}"/>
          </ac:picMkLst>
        </pc:picChg>
        <pc:picChg chg="del">
          <ac:chgData name="Jacob Knowlton" userId="S::jknowlton@crcog.org::d72bb1ed-ad07-4ae4-b4fc-3a9891d7b983" providerId="AD" clId="Web-{5B080337-8C11-F952-5F2F-5022F9DEA8E8}" dt="2022-11-16T16:42:02.342" v="102"/>
          <ac:picMkLst>
            <pc:docMk/>
            <pc:sldMk cId="3350249262" sldId="324"/>
            <ac:picMk id="10" creationId="{0884967E-30D4-211F-EFA9-74F40E7509D3}"/>
          </ac:picMkLst>
        </pc:picChg>
        <pc:picChg chg="del">
          <ac:chgData name="Jacob Knowlton" userId="S::jknowlton@crcog.org::d72bb1ed-ad07-4ae4-b4fc-3a9891d7b983" providerId="AD" clId="Web-{5B080337-8C11-F952-5F2F-5022F9DEA8E8}" dt="2022-11-16T16:42:00.935" v="101"/>
          <ac:picMkLst>
            <pc:docMk/>
            <pc:sldMk cId="3350249262" sldId="324"/>
            <ac:picMk id="11" creationId="{BB023DF3-3CE4-B896-5851-E095F43519E6}"/>
          </ac:picMkLst>
        </pc:picChg>
      </pc:sldChg>
      <pc:sldChg chg="delSp modSp">
        <pc:chgData name="Jacob Knowlton" userId="S::jknowlton@crcog.org::d72bb1ed-ad07-4ae4-b4fc-3a9891d7b983" providerId="AD" clId="Web-{5B080337-8C11-F952-5F2F-5022F9DEA8E8}" dt="2022-11-16T16:41:48.560" v="95" actId="20577"/>
        <pc:sldMkLst>
          <pc:docMk/>
          <pc:sldMk cId="3513909432" sldId="325"/>
        </pc:sldMkLst>
        <pc:spChg chg="del">
          <ac:chgData name="Jacob Knowlton" userId="S::jknowlton@crcog.org::d72bb1ed-ad07-4ae4-b4fc-3a9891d7b983" providerId="AD" clId="Web-{5B080337-8C11-F952-5F2F-5022F9DEA8E8}" dt="2022-11-16T16:41:44.310" v="93"/>
          <ac:spMkLst>
            <pc:docMk/>
            <pc:sldMk cId="3513909432" sldId="325"/>
            <ac:spMk id="4" creationId="{22C44EFA-66BD-3D6E-9FB7-A02ACA46F792}"/>
          </ac:spMkLst>
        </pc:spChg>
        <pc:spChg chg="mod">
          <ac:chgData name="Jacob Knowlton" userId="S::jknowlton@crcog.org::d72bb1ed-ad07-4ae4-b4fc-3a9891d7b983" providerId="AD" clId="Web-{5B080337-8C11-F952-5F2F-5022F9DEA8E8}" dt="2022-11-16T16:41:48.560" v="95" actId="20577"/>
          <ac:spMkLst>
            <pc:docMk/>
            <pc:sldMk cId="3513909432" sldId="325"/>
            <ac:spMk id="8" creationId="{C3E4CA2E-E2D0-47ED-B410-46AB497BCFE6}"/>
          </ac:spMkLst>
        </pc:spChg>
      </pc:sldChg>
      <pc:sldChg chg="delSp modSp">
        <pc:chgData name="Jacob Knowlton" userId="S::jknowlton@crcog.org::d72bb1ed-ad07-4ae4-b4fc-3a9891d7b983" providerId="AD" clId="Web-{5B080337-8C11-F952-5F2F-5022F9DEA8E8}" dt="2022-11-16T16:42:23.889" v="110"/>
        <pc:sldMkLst>
          <pc:docMk/>
          <pc:sldMk cId="2495694965" sldId="326"/>
        </pc:sldMkLst>
        <pc:spChg chg="del">
          <ac:chgData name="Jacob Knowlton" userId="S::jknowlton@crcog.org::d72bb1ed-ad07-4ae4-b4fc-3a9891d7b983" providerId="AD" clId="Web-{5B080337-8C11-F952-5F2F-5022F9DEA8E8}" dt="2022-11-16T16:42:18.827" v="109"/>
          <ac:spMkLst>
            <pc:docMk/>
            <pc:sldMk cId="2495694965" sldId="326"/>
            <ac:spMk id="3" creationId="{DCF7F0DC-A569-5164-920B-358B619E3599}"/>
          </ac:spMkLst>
        </pc:spChg>
        <pc:spChg chg="mod">
          <ac:chgData name="Jacob Knowlton" userId="S::jknowlton@crcog.org::d72bb1ed-ad07-4ae4-b4fc-3a9891d7b983" providerId="AD" clId="Web-{5B080337-8C11-F952-5F2F-5022F9DEA8E8}" dt="2022-11-16T16:42:17.561" v="107" actId="20577"/>
          <ac:spMkLst>
            <pc:docMk/>
            <pc:sldMk cId="2495694965" sldId="326"/>
            <ac:spMk id="4" creationId="{5E6F96B7-B1DD-8528-493B-2DE2BB69662F}"/>
          </ac:spMkLst>
        </pc:spChg>
        <pc:spChg chg="del">
          <ac:chgData name="Jacob Knowlton" userId="S::jknowlton@crcog.org::d72bb1ed-ad07-4ae4-b4fc-3a9891d7b983" providerId="AD" clId="Web-{5B080337-8C11-F952-5F2F-5022F9DEA8E8}" dt="2022-11-16T16:42:23.889" v="110"/>
          <ac:spMkLst>
            <pc:docMk/>
            <pc:sldMk cId="2495694965" sldId="326"/>
            <ac:spMk id="5" creationId="{AFFCFE32-111F-BF79-DCC1-D6B9D7822069}"/>
          </ac:spMkLst>
        </pc:spChg>
        <pc:picChg chg="del">
          <ac:chgData name="Jacob Knowlton" userId="S::jknowlton@crcog.org::d72bb1ed-ad07-4ae4-b4fc-3a9891d7b983" providerId="AD" clId="Web-{5B080337-8C11-F952-5F2F-5022F9DEA8E8}" dt="2022-11-16T16:42:17.608" v="108"/>
          <ac:picMkLst>
            <pc:docMk/>
            <pc:sldMk cId="2495694965" sldId="326"/>
            <ac:picMk id="2" creationId="{93FC6C49-E047-D510-6887-20B53844188C}"/>
          </ac:picMkLst>
        </pc:picChg>
      </pc:sldChg>
      <pc:sldChg chg="new ord">
        <pc:chgData name="Jacob Knowlton" userId="S::jknowlton@crcog.org::d72bb1ed-ad07-4ae4-b4fc-3a9891d7b983" providerId="AD" clId="Web-{5B080337-8C11-F952-5F2F-5022F9DEA8E8}" dt="2022-11-16T16:42:51.922" v="114"/>
        <pc:sldMkLst>
          <pc:docMk/>
          <pc:sldMk cId="607185388" sldId="327"/>
        </pc:sldMkLst>
      </pc:sldChg>
      <pc:sldChg chg="new del">
        <pc:chgData name="Jacob Knowlton" userId="S::jknowlton@crcog.org::d72bb1ed-ad07-4ae4-b4fc-3a9891d7b983" providerId="AD" clId="Web-{5B080337-8C11-F952-5F2F-5022F9DEA8E8}" dt="2022-11-16T16:42:43.781" v="112"/>
        <pc:sldMkLst>
          <pc:docMk/>
          <pc:sldMk cId="2907490496" sldId="327"/>
        </pc:sldMkLst>
      </pc:sldChg>
    </pc:docChg>
  </pc:docChgLst>
  <pc:docChgLst>
    <pc:chgData name="Jacob Knowlton" userId="S::jknowlton@crcog.org::d72bb1ed-ad07-4ae4-b4fc-3a9891d7b983" providerId="AD" clId="Web-{D9DA66A7-6F76-736E-6A9F-4C751FB5C9FC}"/>
    <pc:docChg chg="addSld delSld modSld sldOrd addMainMaster modMainMaster">
      <pc:chgData name="Jacob Knowlton" userId="S::jknowlton@crcog.org::d72bb1ed-ad07-4ae4-b4fc-3a9891d7b983" providerId="AD" clId="Web-{D9DA66A7-6F76-736E-6A9F-4C751FB5C9FC}" dt="2023-03-16T17:14:41.003" v="643" actId="20577"/>
      <pc:docMkLst>
        <pc:docMk/>
      </pc:docMkLst>
      <pc:sldChg chg="modSp">
        <pc:chgData name="Jacob Knowlton" userId="S::jknowlton@crcog.org::d72bb1ed-ad07-4ae4-b4fc-3a9891d7b983" providerId="AD" clId="Web-{D9DA66A7-6F76-736E-6A9F-4C751FB5C9FC}" dt="2023-03-16T14:59:31.120" v="401" actId="20577"/>
        <pc:sldMkLst>
          <pc:docMk/>
          <pc:sldMk cId="2810644290" sldId="274"/>
        </pc:sldMkLst>
        <pc:spChg chg="mod">
          <ac:chgData name="Jacob Knowlton" userId="S::jknowlton@crcog.org::d72bb1ed-ad07-4ae4-b4fc-3a9891d7b983" providerId="AD" clId="Web-{D9DA66A7-6F76-736E-6A9F-4C751FB5C9FC}" dt="2023-03-16T14:59:31.120" v="401" actId="20577"/>
          <ac:spMkLst>
            <pc:docMk/>
            <pc:sldMk cId="2810644290" sldId="274"/>
            <ac:spMk id="3" creationId="{5ADDE5D0-273F-4996-A79C-3F6EDFEF97B0}"/>
          </ac:spMkLst>
        </pc:spChg>
      </pc:sldChg>
      <pc:sldChg chg="modSp del ord">
        <pc:chgData name="Jacob Knowlton" userId="S::jknowlton@crcog.org::d72bb1ed-ad07-4ae4-b4fc-3a9891d7b983" providerId="AD" clId="Web-{D9DA66A7-6F76-736E-6A9F-4C751FB5C9FC}" dt="2023-03-16T17:12:24.860" v="641"/>
        <pc:sldMkLst>
          <pc:docMk/>
          <pc:sldMk cId="1817317490" sldId="277"/>
        </pc:sldMkLst>
        <pc:spChg chg="mod">
          <ac:chgData name="Jacob Knowlton" userId="S::jknowlton@crcog.org::d72bb1ed-ad07-4ae4-b4fc-3a9891d7b983" providerId="AD" clId="Web-{D9DA66A7-6F76-736E-6A9F-4C751FB5C9FC}" dt="2023-03-16T14:44:42.797" v="27"/>
          <ac:spMkLst>
            <pc:docMk/>
            <pc:sldMk cId="1817317490" sldId="277"/>
            <ac:spMk id="2" creationId="{F5D3455B-9AB6-4A51-9842-7E638ECC0186}"/>
          </ac:spMkLst>
        </pc:spChg>
      </pc:sldChg>
      <pc:sldChg chg="modNotes">
        <pc:chgData name="Jacob Knowlton" userId="S::jknowlton@crcog.org::d72bb1ed-ad07-4ae4-b4fc-3a9891d7b983" providerId="AD" clId="Web-{D9DA66A7-6F76-736E-6A9F-4C751FB5C9FC}" dt="2023-03-16T16:49:48.548" v="407"/>
        <pc:sldMkLst>
          <pc:docMk/>
          <pc:sldMk cId="766695920" sldId="278"/>
        </pc:sldMkLst>
      </pc:sldChg>
      <pc:sldChg chg="del">
        <pc:chgData name="Jacob Knowlton" userId="S::jknowlton@crcog.org::d72bb1ed-ad07-4ae4-b4fc-3a9891d7b983" providerId="AD" clId="Web-{D9DA66A7-6F76-736E-6A9F-4C751FB5C9FC}" dt="2023-03-16T14:42:55.653" v="17"/>
        <pc:sldMkLst>
          <pc:docMk/>
          <pc:sldMk cId="2370872187" sldId="351"/>
        </pc:sldMkLst>
      </pc:sldChg>
      <pc:sldChg chg="modSp del">
        <pc:chgData name="Jacob Knowlton" userId="S::jknowlton@crcog.org::d72bb1ed-ad07-4ae4-b4fc-3a9891d7b983" providerId="AD" clId="Web-{D9DA66A7-6F76-736E-6A9F-4C751FB5C9FC}" dt="2023-03-16T14:56:11.880" v="379"/>
        <pc:sldMkLst>
          <pc:docMk/>
          <pc:sldMk cId="871349560" sldId="352"/>
        </pc:sldMkLst>
        <pc:spChg chg="mod">
          <ac:chgData name="Jacob Knowlton" userId="S::jknowlton@crcog.org::d72bb1ed-ad07-4ae4-b4fc-3a9891d7b983" providerId="AD" clId="Web-{D9DA66A7-6F76-736E-6A9F-4C751FB5C9FC}" dt="2023-03-16T14:55:03.050" v="374" actId="20577"/>
          <ac:spMkLst>
            <pc:docMk/>
            <pc:sldMk cId="871349560" sldId="352"/>
            <ac:spMk id="3" creationId="{3AC46586-B667-585B-0225-FB3970243EF8}"/>
          </ac:spMkLst>
        </pc:spChg>
      </pc:sldChg>
      <pc:sldChg chg="addSp modSp">
        <pc:chgData name="Jacob Knowlton" userId="S::jknowlton@crcog.org::d72bb1ed-ad07-4ae4-b4fc-3a9891d7b983" providerId="AD" clId="Web-{D9DA66A7-6F76-736E-6A9F-4C751FB5C9FC}" dt="2023-03-16T17:14:41.003" v="643" actId="20577"/>
        <pc:sldMkLst>
          <pc:docMk/>
          <pc:sldMk cId="4107213727" sldId="353"/>
        </pc:sldMkLst>
        <pc:spChg chg="mod">
          <ac:chgData name="Jacob Knowlton" userId="S::jknowlton@crcog.org::d72bb1ed-ad07-4ae4-b4fc-3a9891d7b983" providerId="AD" clId="Web-{D9DA66A7-6F76-736E-6A9F-4C751FB5C9FC}" dt="2023-03-16T17:14:41.003" v="643" actId="20577"/>
          <ac:spMkLst>
            <pc:docMk/>
            <pc:sldMk cId="4107213727" sldId="353"/>
            <ac:spMk id="2" creationId="{9F9BB173-3A12-D1B7-0A79-390032B523EF}"/>
          </ac:spMkLst>
        </pc:spChg>
        <pc:spChg chg="add mod">
          <ac:chgData name="Jacob Knowlton" userId="S::jknowlton@crcog.org::d72bb1ed-ad07-4ae4-b4fc-3a9891d7b983" providerId="AD" clId="Web-{D9DA66A7-6F76-736E-6A9F-4C751FB5C9FC}" dt="2023-03-16T17:10:25.779" v="630" actId="1076"/>
          <ac:spMkLst>
            <pc:docMk/>
            <pc:sldMk cId="4107213727" sldId="353"/>
            <ac:spMk id="3" creationId="{7889D4AD-8613-7B82-4864-0C026DFB4FD5}"/>
          </ac:spMkLst>
        </pc:spChg>
      </pc:sldChg>
      <pc:sldChg chg="addSp modSp add">
        <pc:chgData name="Jacob Knowlton" userId="S::jknowlton@crcog.org::d72bb1ed-ad07-4ae4-b4fc-3a9891d7b983" providerId="AD" clId="Web-{D9DA66A7-6F76-736E-6A9F-4C751FB5C9FC}" dt="2023-03-16T14:45:15.173" v="32" actId="1076"/>
        <pc:sldMkLst>
          <pc:docMk/>
          <pc:sldMk cId="3126445775" sldId="354"/>
        </pc:sldMkLst>
        <pc:spChg chg="add mod">
          <ac:chgData name="Jacob Knowlton" userId="S::jknowlton@crcog.org::d72bb1ed-ad07-4ae4-b4fc-3a9891d7b983" providerId="AD" clId="Web-{D9DA66A7-6F76-736E-6A9F-4C751FB5C9FC}" dt="2023-03-16T14:45:15.173" v="32" actId="1076"/>
          <ac:spMkLst>
            <pc:docMk/>
            <pc:sldMk cId="3126445775" sldId="354"/>
            <ac:spMk id="6" creationId="{7C4C9136-62A6-A11E-7206-5143C4C4FA16}"/>
          </ac:spMkLst>
        </pc:spChg>
        <pc:spChg chg="add mod">
          <ac:chgData name="Jacob Knowlton" userId="S::jknowlton@crcog.org::d72bb1ed-ad07-4ae4-b4fc-3a9891d7b983" providerId="AD" clId="Web-{D9DA66A7-6F76-736E-6A9F-4C751FB5C9FC}" dt="2023-03-16T14:45:04.673" v="30"/>
          <ac:spMkLst>
            <pc:docMk/>
            <pc:sldMk cId="3126445775" sldId="354"/>
            <ac:spMk id="8" creationId="{560AEDBC-ABC1-D75D-461C-065517B2429A}"/>
          </ac:spMkLst>
        </pc:spChg>
      </pc:sldChg>
      <pc:sldChg chg="add">
        <pc:chgData name="Jacob Knowlton" userId="S::jknowlton@crcog.org::d72bb1ed-ad07-4ae4-b4fc-3a9891d7b983" providerId="AD" clId="Web-{D9DA66A7-6F76-736E-6A9F-4C751FB5C9FC}" dt="2023-03-16T14:41:21.150" v="4"/>
        <pc:sldMkLst>
          <pc:docMk/>
          <pc:sldMk cId="341658628" sldId="355"/>
        </pc:sldMkLst>
      </pc:sldChg>
      <pc:sldChg chg="add">
        <pc:chgData name="Jacob Knowlton" userId="S::jknowlton@crcog.org::d72bb1ed-ad07-4ae4-b4fc-3a9891d7b983" providerId="AD" clId="Web-{D9DA66A7-6F76-736E-6A9F-4C751FB5C9FC}" dt="2023-03-16T14:41:28.010" v="5"/>
        <pc:sldMkLst>
          <pc:docMk/>
          <pc:sldMk cId="3914466148" sldId="356"/>
        </pc:sldMkLst>
      </pc:sldChg>
      <pc:sldChg chg="add">
        <pc:chgData name="Jacob Knowlton" userId="S::jknowlton@crcog.org::d72bb1ed-ad07-4ae4-b4fc-3a9891d7b983" providerId="AD" clId="Web-{D9DA66A7-6F76-736E-6A9F-4C751FB5C9FC}" dt="2023-03-16T14:41:43.229" v="6"/>
        <pc:sldMkLst>
          <pc:docMk/>
          <pc:sldMk cId="140690319" sldId="357"/>
        </pc:sldMkLst>
      </pc:sldChg>
      <pc:sldChg chg="add">
        <pc:chgData name="Jacob Knowlton" userId="S::jknowlton@crcog.org::d72bb1ed-ad07-4ae4-b4fc-3a9891d7b983" providerId="AD" clId="Web-{D9DA66A7-6F76-736E-6A9F-4C751FB5C9FC}" dt="2023-03-16T14:41:50.636" v="7"/>
        <pc:sldMkLst>
          <pc:docMk/>
          <pc:sldMk cId="3687919997" sldId="358"/>
        </pc:sldMkLst>
      </pc:sldChg>
      <pc:sldChg chg="add">
        <pc:chgData name="Jacob Knowlton" userId="S::jknowlton@crcog.org::d72bb1ed-ad07-4ae4-b4fc-3a9891d7b983" providerId="AD" clId="Web-{D9DA66A7-6F76-736E-6A9F-4C751FB5C9FC}" dt="2023-03-16T14:41:58.370" v="8"/>
        <pc:sldMkLst>
          <pc:docMk/>
          <pc:sldMk cId="3030985906" sldId="359"/>
        </pc:sldMkLst>
      </pc:sldChg>
      <pc:sldChg chg="add">
        <pc:chgData name="Jacob Knowlton" userId="S::jknowlton@crcog.org::d72bb1ed-ad07-4ae4-b4fc-3a9891d7b983" providerId="AD" clId="Web-{D9DA66A7-6F76-736E-6A9F-4C751FB5C9FC}" dt="2023-03-16T14:42:05.198" v="9"/>
        <pc:sldMkLst>
          <pc:docMk/>
          <pc:sldMk cId="2365079214" sldId="360"/>
        </pc:sldMkLst>
      </pc:sldChg>
      <pc:sldChg chg="add">
        <pc:chgData name="Jacob Knowlton" userId="S::jknowlton@crcog.org::d72bb1ed-ad07-4ae4-b4fc-3a9891d7b983" providerId="AD" clId="Web-{D9DA66A7-6F76-736E-6A9F-4C751FB5C9FC}" dt="2023-03-16T14:42:11.683" v="10"/>
        <pc:sldMkLst>
          <pc:docMk/>
          <pc:sldMk cId="1029880988" sldId="361"/>
        </pc:sldMkLst>
      </pc:sldChg>
      <pc:sldChg chg="add">
        <pc:chgData name="Jacob Knowlton" userId="S::jknowlton@crcog.org::d72bb1ed-ad07-4ae4-b4fc-3a9891d7b983" providerId="AD" clId="Web-{D9DA66A7-6F76-736E-6A9F-4C751FB5C9FC}" dt="2023-03-16T14:42:18.464" v="11"/>
        <pc:sldMkLst>
          <pc:docMk/>
          <pc:sldMk cId="4181703633" sldId="362"/>
        </pc:sldMkLst>
      </pc:sldChg>
      <pc:sldChg chg="modSp add">
        <pc:chgData name="Jacob Knowlton" userId="S::jknowlton@crcog.org::d72bb1ed-ad07-4ae4-b4fc-3a9891d7b983" providerId="AD" clId="Web-{D9DA66A7-6F76-736E-6A9F-4C751FB5C9FC}" dt="2023-03-16T14:55:26.066" v="378" actId="14100"/>
        <pc:sldMkLst>
          <pc:docMk/>
          <pc:sldMk cId="1850933046" sldId="363"/>
        </pc:sldMkLst>
        <pc:spChg chg="mod">
          <ac:chgData name="Jacob Knowlton" userId="S::jknowlton@crcog.org::d72bb1ed-ad07-4ae4-b4fc-3a9891d7b983" providerId="AD" clId="Web-{D9DA66A7-6F76-736E-6A9F-4C751FB5C9FC}" dt="2023-03-16T14:55:26.066" v="378" actId="14100"/>
          <ac:spMkLst>
            <pc:docMk/>
            <pc:sldMk cId="1850933046" sldId="363"/>
            <ac:spMk id="2" creationId="{C7450585-9B5C-7A04-DFED-41A7BF266CE6}"/>
          </ac:spMkLst>
        </pc:spChg>
      </pc:sldChg>
      <pc:sldChg chg="add">
        <pc:chgData name="Jacob Knowlton" userId="S::jknowlton@crcog.org::d72bb1ed-ad07-4ae4-b4fc-3a9891d7b983" providerId="AD" clId="Web-{D9DA66A7-6F76-736E-6A9F-4C751FB5C9FC}" dt="2023-03-16T14:42:31.621" v="13"/>
        <pc:sldMkLst>
          <pc:docMk/>
          <pc:sldMk cId="1927151376" sldId="364"/>
        </pc:sldMkLst>
      </pc:sldChg>
      <pc:sldChg chg="add">
        <pc:chgData name="Jacob Knowlton" userId="S::jknowlton@crcog.org::d72bb1ed-ad07-4ae4-b4fc-3a9891d7b983" providerId="AD" clId="Web-{D9DA66A7-6F76-736E-6A9F-4C751FB5C9FC}" dt="2023-03-16T14:42:37.715" v="14"/>
        <pc:sldMkLst>
          <pc:docMk/>
          <pc:sldMk cId="3933379779" sldId="365"/>
        </pc:sldMkLst>
      </pc:sldChg>
      <pc:sldChg chg="addSp modSp add">
        <pc:chgData name="Jacob Knowlton" userId="S::jknowlton@crcog.org::d72bb1ed-ad07-4ae4-b4fc-3a9891d7b983" providerId="AD" clId="Web-{D9DA66A7-6F76-736E-6A9F-4C751FB5C9FC}" dt="2023-03-16T16:54:26.242" v="416" actId="1076"/>
        <pc:sldMkLst>
          <pc:docMk/>
          <pc:sldMk cId="1537002307" sldId="366"/>
        </pc:sldMkLst>
        <pc:spChg chg="add mod">
          <ac:chgData name="Jacob Knowlton" userId="S::jknowlton@crcog.org::d72bb1ed-ad07-4ae4-b4fc-3a9891d7b983" providerId="AD" clId="Web-{D9DA66A7-6F76-736E-6A9F-4C751FB5C9FC}" dt="2023-03-16T16:54:26.242" v="416" actId="1076"/>
          <ac:spMkLst>
            <pc:docMk/>
            <pc:sldMk cId="1537002307" sldId="366"/>
            <ac:spMk id="3" creationId="{79C99820-C7BC-99FB-3DEB-7578C17A1140}"/>
          </ac:spMkLst>
        </pc:spChg>
      </pc:sldChg>
      <pc:sldChg chg="add del">
        <pc:chgData name="Jacob Knowlton" userId="S::jknowlton@crcog.org::d72bb1ed-ad07-4ae4-b4fc-3a9891d7b983" providerId="AD" clId="Web-{D9DA66A7-6F76-736E-6A9F-4C751FB5C9FC}" dt="2023-03-16T14:42:52.997" v="16"/>
        <pc:sldMkLst>
          <pc:docMk/>
          <pc:sldMk cId="3701902508" sldId="366"/>
        </pc:sldMkLst>
      </pc:sldChg>
      <pc:sldMasterChg chg="add addSldLayout">
        <pc:chgData name="Jacob Knowlton" userId="S::jknowlton@crcog.org::d72bb1ed-ad07-4ae4-b4fc-3a9891d7b983" providerId="AD" clId="Web-{D9DA66A7-6F76-736E-6A9F-4C751FB5C9FC}" dt="2023-03-16T16:53:27.959" v="408"/>
        <pc:sldMasterMkLst>
          <pc:docMk/>
          <pc:sldMasterMk cId="4041759451" sldId="2147483648"/>
        </pc:sldMasterMkLst>
        <pc:sldLayoutChg chg="add">
          <pc:chgData name="Jacob Knowlton" userId="S::jknowlton@crcog.org::d72bb1ed-ad07-4ae4-b4fc-3a9891d7b983" providerId="AD" clId="Web-{D9DA66A7-6F76-736E-6A9F-4C751FB5C9FC}" dt="2023-03-16T16:53:27.959" v="408"/>
          <pc:sldLayoutMkLst>
            <pc:docMk/>
            <pc:sldMasterMk cId="4041759451" sldId="2147483648"/>
            <pc:sldLayoutMk cId="379665853" sldId="2147483649"/>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690521560" sldId="2147483650"/>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1127050462" sldId="2147483651"/>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4031003034" sldId="2147483652"/>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606695891" sldId="2147483653"/>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796176089" sldId="2147483654"/>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250255810" sldId="2147483655"/>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1721570499" sldId="2147483656"/>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3759760425" sldId="2147483657"/>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3894368246" sldId="2147483658"/>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826340790" sldId="2147483659"/>
          </pc:sldLayoutMkLst>
        </pc:sldLayoutChg>
      </pc:sldMasterChg>
      <pc:sldMasterChg chg="add addSldLayout">
        <pc:chgData name="Jacob Knowlton" userId="S::jknowlton@crcog.org::d72bb1ed-ad07-4ae4-b4fc-3a9891d7b983" providerId="AD" clId="Web-{D9DA66A7-6F76-736E-6A9F-4C751FB5C9FC}" dt="2023-03-16T14:41:12.744" v="3"/>
        <pc:sldMasterMkLst>
          <pc:docMk/>
          <pc:sldMasterMk cId="2460954070" sldId="2147483701"/>
        </pc:sldMasterMkLst>
        <pc:sldLayoutChg chg="add">
          <pc:chgData name="Jacob Knowlton" userId="S::jknowlton@crcog.org::d72bb1ed-ad07-4ae4-b4fc-3a9891d7b983" providerId="AD" clId="Web-{D9DA66A7-6F76-736E-6A9F-4C751FB5C9FC}" dt="2023-03-16T14:41:12.744" v="3"/>
          <pc:sldLayoutMkLst>
            <pc:docMk/>
            <pc:sldMasterMk cId="2460954070" sldId="2147483701"/>
            <pc:sldLayoutMk cId="1203092039" sldId="2147483664"/>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733172339" sldId="2147483665"/>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210312558" sldId="2147483666"/>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146388984" sldId="2147483667"/>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171841454" sldId="2147483668"/>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1718958274" sldId="2147483669"/>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202905451" sldId="2147483670"/>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479445657" sldId="2147483671"/>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385387890" sldId="2147483702"/>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949138452" sldId="2147483703"/>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591524520" sldId="2147483704"/>
          </pc:sldLayoutMkLst>
        </pc:sldLayoutChg>
      </pc:sldMasterChg>
      <pc:sldMasterChg chg="replId modSldLayout">
        <pc:chgData name="Jacob Knowlton" userId="S::jknowlton@crcog.org::d72bb1ed-ad07-4ae4-b4fc-3a9891d7b983" providerId="AD" clId="Web-{D9DA66A7-6F76-736E-6A9F-4C751FB5C9FC}" dt="2023-03-16T14:41:12.744" v="3"/>
        <pc:sldMasterMkLst>
          <pc:docMk/>
          <pc:sldMasterMk cId="2823792923" sldId="2147483705"/>
        </pc:sldMasterMkLst>
        <pc:sldLayoutChg chg="replId">
          <pc:chgData name="Jacob Knowlton" userId="S::jknowlton@crcog.org::d72bb1ed-ad07-4ae4-b4fc-3a9891d7b983" providerId="AD" clId="Web-{D9DA66A7-6F76-736E-6A9F-4C751FB5C9FC}" dt="2023-03-16T14:41:12.744" v="3"/>
          <pc:sldLayoutMkLst>
            <pc:docMk/>
            <pc:sldMasterMk cId="2823792923" sldId="2147483705"/>
            <pc:sldLayoutMk cId="3364774605" sldId="2147483706"/>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123346775" sldId="2147483707"/>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4062794082" sldId="2147483708"/>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531452064" sldId="2147483709"/>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2612399044" sldId="2147483710"/>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603926441" sldId="2147483711"/>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488144262" sldId="2147483712"/>
          </pc:sldLayoutMkLst>
        </pc:sldLayoutChg>
      </pc:sldMasterChg>
    </pc:docChg>
  </pc:docChgLst>
  <pc:docChgLst>
    <pc:chgData name="Jacob Knowlton" userId="S::jknowlton@crcog.org::d72bb1ed-ad07-4ae4-b4fc-3a9891d7b983" providerId="AD" clId="Web-{9083D1A9-5CBA-61AE-A043-4CF7C7B8FDD5}"/>
    <pc:docChg chg="addSld modSld">
      <pc:chgData name="Jacob Knowlton" userId="S::jknowlton@crcog.org::d72bb1ed-ad07-4ae4-b4fc-3a9891d7b983" providerId="AD" clId="Web-{9083D1A9-5CBA-61AE-A043-4CF7C7B8FDD5}" dt="2022-09-21T13:50:27.569" v="26" actId="1076"/>
      <pc:docMkLst>
        <pc:docMk/>
      </pc:docMkLst>
      <pc:sldChg chg="addSp delSp modSp add replId">
        <pc:chgData name="Jacob Knowlton" userId="S::jknowlton@crcog.org::d72bb1ed-ad07-4ae4-b4fc-3a9891d7b983" providerId="AD" clId="Web-{9083D1A9-5CBA-61AE-A043-4CF7C7B8FDD5}" dt="2022-09-21T13:50:27.569" v="26" actId="1076"/>
        <pc:sldMkLst>
          <pc:docMk/>
          <pc:sldMk cId="3513909432" sldId="325"/>
        </pc:sldMkLst>
        <pc:spChg chg="del">
          <ac:chgData name="Jacob Knowlton" userId="S::jknowlton@crcog.org::d72bb1ed-ad07-4ae4-b4fc-3a9891d7b983" providerId="AD" clId="Web-{9083D1A9-5CBA-61AE-A043-4CF7C7B8FDD5}" dt="2022-09-21T13:48:41.753" v="8"/>
          <ac:spMkLst>
            <pc:docMk/>
            <pc:sldMk cId="3513909432" sldId="325"/>
            <ac:spMk id="3" creationId="{054EDCD5-776C-6931-906A-A588562E67B0}"/>
          </ac:spMkLst>
        </pc:spChg>
        <pc:spChg chg="add mod">
          <ac:chgData name="Jacob Knowlton" userId="S::jknowlton@crcog.org::d72bb1ed-ad07-4ae4-b4fc-3a9891d7b983" providerId="AD" clId="Web-{9083D1A9-5CBA-61AE-A043-4CF7C7B8FDD5}" dt="2022-09-21T13:50:27.569" v="26" actId="1076"/>
          <ac:spMkLst>
            <pc:docMk/>
            <pc:sldMk cId="3513909432" sldId="325"/>
            <ac:spMk id="4" creationId="{22C44EFA-66BD-3D6E-9FB7-A02ACA46F792}"/>
          </ac:spMkLst>
        </pc:spChg>
        <pc:spChg chg="mod">
          <ac:chgData name="Jacob Knowlton" userId="S::jknowlton@crcog.org::d72bb1ed-ad07-4ae4-b4fc-3a9891d7b983" providerId="AD" clId="Web-{9083D1A9-5CBA-61AE-A043-4CF7C7B8FDD5}" dt="2022-09-21T13:48:38.971" v="7" actId="20577"/>
          <ac:spMkLst>
            <pc:docMk/>
            <pc:sldMk cId="3513909432" sldId="325"/>
            <ac:spMk id="8" creationId="{C3E4CA2E-E2D0-47ED-B410-46AB497BCFE6}"/>
          </ac:spMkLst>
        </pc:spChg>
      </pc:sldChg>
    </pc:docChg>
  </pc:docChgLst>
  <pc:docChgLst>
    <pc:chgData name="Jacob Knowlton" userId="S::jknowlton@crcog.org::d72bb1ed-ad07-4ae4-b4fc-3a9891d7b983" providerId="AD" clId="Web-{6155345A-68EA-8A88-3543-082DA2F91A82}"/>
    <pc:docChg chg="delSld modSld sldOrd">
      <pc:chgData name="Jacob Knowlton" userId="S::jknowlton@crcog.org::d72bb1ed-ad07-4ae4-b4fc-3a9891d7b983" providerId="AD" clId="Web-{6155345A-68EA-8A88-3543-082DA2F91A82}" dt="2022-09-16T16:18:30.457" v="172" actId="1076"/>
      <pc:docMkLst>
        <pc:docMk/>
      </pc:docMkLst>
      <pc:sldChg chg="addSp delSp modSp">
        <pc:chgData name="Jacob Knowlton" userId="S::jknowlton@crcog.org::d72bb1ed-ad07-4ae4-b4fc-3a9891d7b983" providerId="AD" clId="Web-{6155345A-68EA-8A88-3543-082DA2F91A82}" dt="2022-09-16T16:18:30.457" v="172" actId="1076"/>
        <pc:sldMkLst>
          <pc:docMk/>
          <pc:sldMk cId="3528853467" sldId="275"/>
        </pc:sldMkLst>
        <pc:spChg chg="mod">
          <ac:chgData name="Jacob Knowlton" userId="S::jknowlton@crcog.org::d72bb1ed-ad07-4ae4-b4fc-3a9891d7b983" providerId="AD" clId="Web-{6155345A-68EA-8A88-3543-082DA2F91A82}" dt="2022-09-16T16:00:25.330" v="128" actId="1076"/>
          <ac:spMkLst>
            <pc:docMk/>
            <pc:sldMk cId="3528853467" sldId="275"/>
            <ac:spMk id="8" creationId="{C3E4CA2E-E2D0-47ED-B410-46AB497BCFE6}"/>
          </ac:spMkLst>
        </pc:spChg>
        <pc:picChg chg="add mod">
          <ac:chgData name="Jacob Knowlton" userId="S::jknowlton@crcog.org::d72bb1ed-ad07-4ae4-b4fc-3a9891d7b983" providerId="AD" clId="Web-{6155345A-68EA-8A88-3543-082DA2F91A82}" dt="2022-09-16T16:18:30.457" v="172" actId="1076"/>
          <ac:picMkLst>
            <pc:docMk/>
            <pc:sldMk cId="3528853467" sldId="275"/>
            <ac:picMk id="3" creationId="{A292AAE3-E60C-F1B3-BB0B-6B18A6512FDB}"/>
          </ac:picMkLst>
        </pc:picChg>
        <pc:picChg chg="add del mod">
          <ac:chgData name="Jacob Knowlton" userId="S::jknowlton@crcog.org::d72bb1ed-ad07-4ae4-b4fc-3a9891d7b983" providerId="AD" clId="Web-{6155345A-68EA-8A88-3543-082DA2F91A82}" dt="2022-09-16T16:00:51.144" v="129"/>
          <ac:picMkLst>
            <pc:docMk/>
            <pc:sldMk cId="3528853467" sldId="275"/>
            <ac:picMk id="4" creationId="{4AE7D4E5-D79D-298C-D0BF-656E87A3D681}"/>
          </ac:picMkLst>
        </pc:picChg>
        <pc:picChg chg="del">
          <ac:chgData name="Jacob Knowlton" userId="S::jknowlton@crcog.org::d72bb1ed-ad07-4ae4-b4fc-3a9891d7b983" providerId="AD" clId="Web-{6155345A-68EA-8A88-3543-082DA2F91A82}" dt="2022-09-16T15:58:59.875" v="100"/>
          <ac:picMkLst>
            <pc:docMk/>
            <pc:sldMk cId="3528853467" sldId="275"/>
            <ac:picMk id="9" creationId="{D5C03185-E8D1-4AC3-8C97-800928F610FB}"/>
          </ac:picMkLst>
        </pc:picChg>
      </pc:sldChg>
      <pc:sldChg chg="addSp delSp modSp">
        <pc:chgData name="Jacob Knowlton" userId="S::jknowlton@crcog.org::d72bb1ed-ad07-4ae4-b4fc-3a9891d7b983" providerId="AD" clId="Web-{6155345A-68EA-8A88-3543-082DA2F91A82}" dt="2022-09-16T15:53:58.538" v="85" actId="14100"/>
        <pc:sldMkLst>
          <pc:docMk/>
          <pc:sldMk cId="2984092668" sldId="276"/>
        </pc:sldMkLst>
        <pc:picChg chg="add mod">
          <ac:chgData name="Jacob Knowlton" userId="S::jknowlton@crcog.org::d72bb1ed-ad07-4ae4-b4fc-3a9891d7b983" providerId="AD" clId="Web-{6155345A-68EA-8A88-3543-082DA2F91A82}" dt="2022-09-16T15:52:44.879" v="70" actId="14100"/>
          <ac:picMkLst>
            <pc:docMk/>
            <pc:sldMk cId="2984092668" sldId="276"/>
            <ac:picMk id="3" creationId="{913C3F2E-9673-72D0-AAB8-206C6D16E15A}"/>
          </ac:picMkLst>
        </pc:picChg>
        <pc:picChg chg="add del mod">
          <ac:chgData name="Jacob Knowlton" userId="S::jknowlton@crcog.org::d72bb1ed-ad07-4ae4-b4fc-3a9891d7b983" providerId="AD" clId="Web-{6155345A-68EA-8A88-3543-082DA2F91A82}" dt="2022-09-16T15:53:24.740" v="78"/>
          <ac:picMkLst>
            <pc:docMk/>
            <pc:sldMk cId="2984092668" sldId="276"/>
            <ac:picMk id="4" creationId="{72F93000-71DB-6CD0-D515-71FEC50D2943}"/>
          </ac:picMkLst>
        </pc:picChg>
        <pc:picChg chg="add mod">
          <ac:chgData name="Jacob Knowlton" userId="S::jknowlton@crcog.org::d72bb1ed-ad07-4ae4-b4fc-3a9891d7b983" providerId="AD" clId="Web-{6155345A-68EA-8A88-3543-082DA2F91A82}" dt="2022-09-16T15:53:58.538" v="85" actId="14100"/>
          <ac:picMkLst>
            <pc:docMk/>
            <pc:sldMk cId="2984092668" sldId="276"/>
            <ac:picMk id="5" creationId="{56F3E7DC-AAA1-ABEF-77F4-B7D0C4F4086C}"/>
          </ac:picMkLst>
        </pc:picChg>
      </pc:sldChg>
      <pc:sldChg chg="modSp">
        <pc:chgData name="Jacob Knowlton" userId="S::jknowlton@crcog.org::d72bb1ed-ad07-4ae4-b4fc-3a9891d7b983" providerId="AD" clId="Web-{6155345A-68EA-8A88-3543-082DA2F91A82}" dt="2022-09-16T15:42:12.970" v="7" actId="1076"/>
        <pc:sldMkLst>
          <pc:docMk/>
          <pc:sldMk cId="1817317490" sldId="277"/>
        </pc:sldMkLst>
        <pc:spChg chg="mod">
          <ac:chgData name="Jacob Knowlton" userId="S::jknowlton@crcog.org::d72bb1ed-ad07-4ae4-b4fc-3a9891d7b983" providerId="AD" clId="Web-{6155345A-68EA-8A88-3543-082DA2F91A82}" dt="2022-09-16T15:42:12.970" v="7" actId="1076"/>
          <ac:spMkLst>
            <pc:docMk/>
            <pc:sldMk cId="1817317490" sldId="277"/>
            <ac:spMk id="3" creationId="{5ADDE5D0-273F-4996-A79C-3F6EDFEF97B0}"/>
          </ac:spMkLst>
        </pc:spChg>
      </pc:sldChg>
      <pc:sldChg chg="delSp">
        <pc:chgData name="Jacob Knowlton" userId="S::jknowlton@crcog.org::d72bb1ed-ad07-4ae4-b4fc-3a9891d7b983" providerId="AD" clId="Web-{6155345A-68EA-8A88-3543-082DA2F91A82}" dt="2022-09-16T15:51:51.112" v="63"/>
        <pc:sldMkLst>
          <pc:docMk/>
          <pc:sldMk cId="766695920" sldId="278"/>
        </pc:sldMkLst>
        <pc:picChg chg="del">
          <ac:chgData name="Jacob Knowlton" userId="S::jknowlton@crcog.org::d72bb1ed-ad07-4ae4-b4fc-3a9891d7b983" providerId="AD" clId="Web-{6155345A-68EA-8A88-3543-082DA2F91A82}" dt="2022-09-16T15:51:51.112" v="63"/>
          <ac:picMkLst>
            <pc:docMk/>
            <pc:sldMk cId="766695920" sldId="278"/>
            <ac:picMk id="5" creationId="{728DC6CB-FA3B-0D1A-46B8-D2F1064C8E5B}"/>
          </ac:picMkLst>
        </pc:picChg>
      </pc:sldChg>
      <pc:sldChg chg="ord">
        <pc:chgData name="Jacob Knowlton" userId="S::jknowlton@crcog.org::d72bb1ed-ad07-4ae4-b4fc-3a9891d7b983" providerId="AD" clId="Web-{6155345A-68EA-8A88-3543-082DA2F91A82}" dt="2022-09-16T15:51:42.190" v="62"/>
        <pc:sldMkLst>
          <pc:docMk/>
          <pc:sldMk cId="614378181" sldId="279"/>
        </pc:sldMkLst>
      </pc:sldChg>
      <pc:sldChg chg="addSp delSp modSp ord">
        <pc:chgData name="Jacob Knowlton" userId="S::jknowlton@crcog.org::d72bb1ed-ad07-4ae4-b4fc-3a9891d7b983" providerId="AD" clId="Web-{6155345A-68EA-8A88-3543-082DA2F91A82}" dt="2022-09-16T16:18:08.815" v="168"/>
        <pc:sldMkLst>
          <pc:docMk/>
          <pc:sldMk cId="4274737673" sldId="280"/>
        </pc:sldMkLst>
        <pc:spChg chg="mod">
          <ac:chgData name="Jacob Knowlton" userId="S::jknowlton@crcog.org::d72bb1ed-ad07-4ae4-b4fc-3a9891d7b983" providerId="AD" clId="Web-{6155345A-68EA-8A88-3543-082DA2F91A82}" dt="2022-09-16T16:08:06.719" v="152" actId="1076"/>
          <ac:spMkLst>
            <pc:docMk/>
            <pc:sldMk cId="4274737673" sldId="280"/>
            <ac:spMk id="8" creationId="{C3E4CA2E-E2D0-47ED-B410-46AB497BCFE6}"/>
          </ac:spMkLst>
        </pc:spChg>
        <pc:picChg chg="add del mod">
          <ac:chgData name="Jacob Knowlton" userId="S::jknowlton@crcog.org::d72bb1ed-ad07-4ae4-b4fc-3a9891d7b983" providerId="AD" clId="Web-{6155345A-68EA-8A88-3543-082DA2F91A82}" dt="2022-09-16T16:16:36.641" v="158"/>
          <ac:picMkLst>
            <pc:docMk/>
            <pc:sldMk cId="4274737673" sldId="280"/>
            <ac:picMk id="3" creationId="{D2007230-EA8C-BD82-5C01-A34CDEAA26A3}"/>
          </ac:picMkLst>
        </pc:picChg>
        <pc:picChg chg="add mod">
          <ac:chgData name="Jacob Knowlton" userId="S::jknowlton@crcog.org::d72bb1ed-ad07-4ae4-b4fc-3a9891d7b983" providerId="AD" clId="Web-{6155345A-68EA-8A88-3543-082DA2F91A82}" dt="2022-09-16T16:18:08.815" v="168"/>
          <ac:picMkLst>
            <pc:docMk/>
            <pc:sldMk cId="4274737673" sldId="280"/>
            <ac:picMk id="4" creationId="{73E4A564-4814-BACC-3053-0F319F656BE2}"/>
          </ac:picMkLst>
        </pc:picChg>
      </pc:sldChg>
      <pc:sldChg chg="addSp delSp modSp">
        <pc:chgData name="Jacob Knowlton" userId="S::jknowlton@crcog.org::d72bb1ed-ad07-4ae4-b4fc-3a9891d7b983" providerId="AD" clId="Web-{6155345A-68EA-8A88-3543-082DA2F91A82}" dt="2022-09-16T15:44:28.474" v="34" actId="1076"/>
        <pc:sldMkLst>
          <pc:docMk/>
          <pc:sldMk cId="987290415" sldId="318"/>
        </pc:sldMkLst>
        <pc:spChg chg="add del mod">
          <ac:chgData name="Jacob Knowlton" userId="S::jknowlton@crcog.org::d72bb1ed-ad07-4ae4-b4fc-3a9891d7b983" providerId="AD" clId="Web-{6155345A-68EA-8A88-3543-082DA2F91A82}" dt="2022-09-16T15:42:50.002" v="13"/>
          <ac:spMkLst>
            <pc:docMk/>
            <pc:sldMk cId="987290415" sldId="318"/>
            <ac:spMk id="3" creationId="{EE367E57-B4F1-FB50-066D-F7718CF6FD4D}"/>
          </ac:spMkLst>
        </pc:spChg>
        <pc:spChg chg="add mod">
          <ac:chgData name="Jacob Knowlton" userId="S::jknowlton@crcog.org::d72bb1ed-ad07-4ae4-b4fc-3a9891d7b983" providerId="AD" clId="Web-{6155345A-68EA-8A88-3543-082DA2F91A82}" dt="2022-09-16T15:44:28.474" v="34" actId="1076"/>
          <ac:spMkLst>
            <pc:docMk/>
            <pc:sldMk cId="987290415" sldId="318"/>
            <ac:spMk id="4" creationId="{76E40504-8A88-C6C7-E430-C8061409C89F}"/>
          </ac:spMkLst>
        </pc:spChg>
        <pc:spChg chg="mod">
          <ac:chgData name="Jacob Knowlton" userId="S::jknowlton@crcog.org::d72bb1ed-ad07-4ae4-b4fc-3a9891d7b983" providerId="AD" clId="Web-{6155345A-68EA-8A88-3543-082DA2F91A82}" dt="2022-09-16T15:43:15.706" v="23" actId="14100"/>
          <ac:spMkLst>
            <pc:docMk/>
            <pc:sldMk cId="987290415" sldId="318"/>
            <ac:spMk id="8" creationId="{C3E4CA2E-E2D0-47ED-B410-46AB497BCFE6}"/>
          </ac:spMkLst>
        </pc:spChg>
      </pc:sldChg>
      <pc:sldChg chg="del">
        <pc:chgData name="Jacob Knowlton" userId="S::jknowlton@crcog.org::d72bb1ed-ad07-4ae4-b4fc-3a9891d7b983" providerId="AD" clId="Web-{6155345A-68EA-8A88-3543-082DA2F91A82}" dt="2022-09-16T15:50:51.766" v="43"/>
        <pc:sldMkLst>
          <pc:docMk/>
          <pc:sldMk cId="2835497967" sldId="319"/>
        </pc:sldMkLst>
      </pc:sldChg>
      <pc:sldChg chg="del">
        <pc:chgData name="Jacob Knowlton" userId="S::jknowlton@crcog.org::d72bb1ed-ad07-4ae4-b4fc-3a9891d7b983" providerId="AD" clId="Web-{6155345A-68EA-8A88-3543-082DA2F91A82}" dt="2022-09-16T15:50:53.610" v="44"/>
        <pc:sldMkLst>
          <pc:docMk/>
          <pc:sldMk cId="549555679" sldId="320"/>
        </pc:sldMkLst>
      </pc:sldChg>
      <pc:sldChg chg="modSp">
        <pc:chgData name="Jacob Knowlton" userId="S::jknowlton@crcog.org::d72bb1ed-ad07-4ae4-b4fc-3a9891d7b983" providerId="AD" clId="Web-{6155345A-68EA-8A88-3543-082DA2F91A82}" dt="2022-09-16T15:51:18.736" v="59" actId="20577"/>
        <pc:sldMkLst>
          <pc:docMk/>
          <pc:sldMk cId="3129702256" sldId="321"/>
        </pc:sldMkLst>
        <pc:spChg chg="mod">
          <ac:chgData name="Jacob Knowlton" userId="S::jknowlton@crcog.org::d72bb1ed-ad07-4ae4-b4fc-3a9891d7b983" providerId="AD" clId="Web-{6155345A-68EA-8A88-3543-082DA2F91A82}" dt="2022-09-16T15:51:18.736" v="59" actId="20577"/>
          <ac:spMkLst>
            <pc:docMk/>
            <pc:sldMk cId="3129702256" sldId="321"/>
            <ac:spMk id="8" creationId="{C3E4CA2E-E2D0-47ED-B410-46AB497BCFE6}"/>
          </ac:spMkLst>
        </pc:spChg>
      </pc:sldChg>
      <pc:sldChg chg="del">
        <pc:chgData name="Jacob Knowlton" userId="S::jknowlton@crcog.org::d72bb1ed-ad07-4ae4-b4fc-3a9891d7b983" providerId="AD" clId="Web-{6155345A-68EA-8A88-3543-082DA2F91A82}" dt="2022-09-16T15:50:54.532" v="45"/>
        <pc:sldMkLst>
          <pc:docMk/>
          <pc:sldMk cId="3910797502" sldId="322"/>
        </pc:sldMkLst>
      </pc:sldChg>
      <pc:sldChg chg="addSp modSp">
        <pc:chgData name="Jacob Knowlton" userId="S::jknowlton@crcog.org::d72bb1ed-ad07-4ae4-b4fc-3a9891d7b983" providerId="AD" clId="Web-{6155345A-68EA-8A88-3543-082DA2F91A82}" dt="2022-09-16T15:45:16.725" v="42" actId="1076"/>
        <pc:sldMkLst>
          <pc:docMk/>
          <pc:sldMk cId="1200895273" sldId="323"/>
        </pc:sldMkLst>
        <pc:spChg chg="add mod">
          <ac:chgData name="Jacob Knowlton" userId="S::jknowlton@crcog.org::d72bb1ed-ad07-4ae4-b4fc-3a9891d7b983" providerId="AD" clId="Web-{6155345A-68EA-8A88-3543-082DA2F91A82}" dt="2022-09-16T15:45:03.287" v="40" actId="1076"/>
          <ac:spMkLst>
            <pc:docMk/>
            <pc:sldMk cId="1200895273" sldId="323"/>
            <ac:spMk id="3" creationId="{054EDCD5-776C-6931-906A-A588562E67B0}"/>
          </ac:spMkLst>
        </pc:spChg>
        <pc:spChg chg="mod">
          <ac:chgData name="Jacob Knowlton" userId="S::jknowlton@crcog.org::d72bb1ed-ad07-4ae4-b4fc-3a9891d7b983" providerId="AD" clId="Web-{6155345A-68EA-8A88-3543-082DA2F91A82}" dt="2022-09-16T15:45:16.725" v="42" actId="1076"/>
          <ac:spMkLst>
            <pc:docMk/>
            <pc:sldMk cId="1200895273" sldId="323"/>
            <ac:spMk id="8" creationId="{C3E4CA2E-E2D0-47ED-B410-46AB497BCFE6}"/>
          </ac:spMkLst>
        </pc:spChg>
      </pc:sldChg>
    </pc:docChg>
  </pc:docChgLst>
  <pc:docChgLst>
    <pc:chgData name="Jacob Knowlton" userId="S::jknowlton@crcog.org::d72bb1ed-ad07-4ae4-b4fc-3a9891d7b983" providerId="AD" clId="Web-{69AE7A49-FCEB-676E-C992-9B1F5EC5E756}"/>
    <pc:docChg chg="addSld delSld modSld sldOrd addMainMaster modMainMaster">
      <pc:chgData name="Jacob Knowlton" userId="S::jknowlton@crcog.org::d72bb1ed-ad07-4ae4-b4fc-3a9891d7b983" providerId="AD" clId="Web-{69AE7A49-FCEB-676E-C992-9B1F5EC5E756}" dt="2022-11-17T16:33:19.089" v="156" actId="1076"/>
      <pc:docMkLst>
        <pc:docMk/>
      </pc:docMkLst>
      <pc:sldChg chg="addSp modSp">
        <pc:chgData name="Jacob Knowlton" userId="S::jknowlton@crcog.org::d72bb1ed-ad07-4ae4-b4fc-3a9891d7b983" providerId="AD" clId="Web-{69AE7A49-FCEB-676E-C992-9B1F5EC5E756}" dt="2022-11-17T16:33:19.089" v="156" actId="1076"/>
        <pc:sldMkLst>
          <pc:docMk/>
          <pc:sldMk cId="1817317490" sldId="277"/>
        </pc:sldMkLst>
        <pc:spChg chg="add mod">
          <ac:chgData name="Jacob Knowlton" userId="S::jknowlton@crcog.org::d72bb1ed-ad07-4ae4-b4fc-3a9891d7b983" providerId="AD" clId="Web-{69AE7A49-FCEB-676E-C992-9B1F5EC5E756}" dt="2022-11-17T16:33:19.089" v="156" actId="1076"/>
          <ac:spMkLst>
            <pc:docMk/>
            <pc:sldMk cId="1817317490" sldId="277"/>
            <ac:spMk id="3" creationId="{CCDBB934-B59F-6D7C-080C-BD6BD4F835B0}"/>
          </ac:spMkLst>
        </pc:spChg>
        <pc:spChg chg="mod">
          <ac:chgData name="Jacob Knowlton" userId="S::jknowlton@crcog.org::d72bb1ed-ad07-4ae4-b4fc-3a9891d7b983" providerId="AD" clId="Web-{69AE7A49-FCEB-676E-C992-9B1F5EC5E756}" dt="2022-11-17T16:31:05.305" v="119" actId="20577"/>
          <ac:spMkLst>
            <pc:docMk/>
            <pc:sldMk cId="1817317490" sldId="277"/>
            <ac:spMk id="8" creationId="{C3E4CA2E-E2D0-47ED-B410-46AB497BCFE6}"/>
          </ac:spMkLst>
        </pc:spChg>
      </pc:sldChg>
      <pc:sldChg chg="addSp delSp modSp">
        <pc:chgData name="Jacob Knowlton" userId="S::jknowlton@crcog.org::d72bb1ed-ad07-4ae4-b4fc-3a9891d7b983" providerId="AD" clId="Web-{69AE7A49-FCEB-676E-C992-9B1F5EC5E756}" dt="2022-11-17T16:31:11.368" v="121" actId="20577"/>
        <pc:sldMkLst>
          <pc:docMk/>
          <pc:sldMk cId="766695920" sldId="278"/>
        </pc:sldMkLst>
        <pc:spChg chg="mod">
          <ac:chgData name="Jacob Knowlton" userId="S::jknowlton@crcog.org::d72bb1ed-ad07-4ae4-b4fc-3a9891d7b983" providerId="AD" clId="Web-{69AE7A49-FCEB-676E-C992-9B1F5EC5E756}" dt="2022-11-17T16:31:11.368" v="121" actId="20577"/>
          <ac:spMkLst>
            <pc:docMk/>
            <pc:sldMk cId="766695920" sldId="278"/>
            <ac:spMk id="8" creationId="{C3E4CA2E-E2D0-47ED-B410-46AB497BCFE6}"/>
          </ac:spMkLst>
        </pc:spChg>
        <pc:picChg chg="add mod">
          <ac:chgData name="Jacob Knowlton" userId="S::jknowlton@crcog.org::d72bb1ed-ad07-4ae4-b4fc-3a9891d7b983" providerId="AD" clId="Web-{69AE7A49-FCEB-676E-C992-9B1F5EC5E756}" dt="2022-11-17T16:25:52.282" v="61" actId="1076"/>
          <ac:picMkLst>
            <pc:docMk/>
            <pc:sldMk cId="766695920" sldId="278"/>
            <ac:picMk id="3" creationId="{78CA2C3E-3886-5567-C532-3C28F161B9D4}"/>
          </ac:picMkLst>
        </pc:picChg>
        <pc:picChg chg="add del mod">
          <ac:chgData name="Jacob Knowlton" userId="S::jknowlton@crcog.org::d72bb1ed-ad07-4ae4-b4fc-3a9891d7b983" providerId="AD" clId="Web-{69AE7A49-FCEB-676E-C992-9B1F5EC5E756}" dt="2022-11-17T16:24:36.655" v="51"/>
          <ac:picMkLst>
            <pc:docMk/>
            <pc:sldMk cId="766695920" sldId="278"/>
            <ac:picMk id="4" creationId="{D6A772C6-CDDC-EADE-E5F1-9F8B9C9268AA}"/>
          </ac:picMkLst>
        </pc:picChg>
        <pc:picChg chg="add del mod">
          <ac:chgData name="Jacob Knowlton" userId="S::jknowlton@crcog.org::d72bb1ed-ad07-4ae4-b4fc-3a9891d7b983" providerId="AD" clId="Web-{69AE7A49-FCEB-676E-C992-9B1F5EC5E756}" dt="2022-11-17T16:24:37.780" v="52"/>
          <ac:picMkLst>
            <pc:docMk/>
            <pc:sldMk cId="766695920" sldId="278"/>
            <ac:picMk id="5" creationId="{00D91AA3-036A-8900-A2D9-9B327BA48CE7}"/>
          </ac:picMkLst>
        </pc:picChg>
      </pc:sldChg>
      <pc:sldChg chg="del">
        <pc:chgData name="Jacob Knowlton" userId="S::jknowlton@crcog.org::d72bb1ed-ad07-4ae4-b4fc-3a9891d7b983" providerId="AD" clId="Web-{69AE7A49-FCEB-676E-C992-9B1F5EC5E756}" dt="2022-11-17T16:31:00.446" v="117"/>
        <pc:sldMkLst>
          <pc:docMk/>
          <pc:sldMk cId="1728244954" sldId="317"/>
        </pc:sldMkLst>
      </pc:sldChg>
      <pc:sldChg chg="del">
        <pc:chgData name="Jacob Knowlton" userId="S::jknowlton@crcog.org::d72bb1ed-ad07-4ae4-b4fc-3a9891d7b983" providerId="AD" clId="Web-{69AE7A49-FCEB-676E-C992-9B1F5EC5E756}" dt="2022-11-17T16:10:25.495" v="2"/>
        <pc:sldMkLst>
          <pc:docMk/>
          <pc:sldMk cId="987290415" sldId="318"/>
        </pc:sldMkLst>
      </pc:sldChg>
      <pc:sldChg chg="del">
        <pc:chgData name="Jacob Knowlton" userId="S::jknowlton@crcog.org::d72bb1ed-ad07-4ae4-b4fc-3a9891d7b983" providerId="AD" clId="Web-{69AE7A49-FCEB-676E-C992-9B1F5EC5E756}" dt="2022-11-17T16:10:27.495" v="5"/>
        <pc:sldMkLst>
          <pc:docMk/>
          <pc:sldMk cId="3129702256" sldId="321"/>
        </pc:sldMkLst>
      </pc:sldChg>
      <pc:sldChg chg="del">
        <pc:chgData name="Jacob Knowlton" userId="S::jknowlton@crcog.org::d72bb1ed-ad07-4ae4-b4fc-3a9891d7b983" providerId="AD" clId="Web-{69AE7A49-FCEB-676E-C992-9B1F5EC5E756}" dt="2022-11-17T16:10:26.339" v="3"/>
        <pc:sldMkLst>
          <pc:docMk/>
          <pc:sldMk cId="1200895273" sldId="323"/>
        </pc:sldMkLst>
      </pc:sldChg>
      <pc:sldChg chg="del">
        <pc:chgData name="Jacob Knowlton" userId="S::jknowlton@crcog.org::d72bb1ed-ad07-4ae4-b4fc-3a9891d7b983" providerId="AD" clId="Web-{69AE7A49-FCEB-676E-C992-9B1F5EC5E756}" dt="2022-11-17T16:10:28.042" v="6"/>
        <pc:sldMkLst>
          <pc:docMk/>
          <pc:sldMk cId="3350249262" sldId="324"/>
        </pc:sldMkLst>
      </pc:sldChg>
      <pc:sldChg chg="del">
        <pc:chgData name="Jacob Knowlton" userId="S::jknowlton@crcog.org::d72bb1ed-ad07-4ae4-b4fc-3a9891d7b983" providerId="AD" clId="Web-{69AE7A49-FCEB-676E-C992-9B1F5EC5E756}" dt="2022-11-17T16:10:27.073" v="4"/>
        <pc:sldMkLst>
          <pc:docMk/>
          <pc:sldMk cId="3513909432" sldId="325"/>
        </pc:sldMkLst>
      </pc:sldChg>
      <pc:sldChg chg="del">
        <pc:chgData name="Jacob Knowlton" userId="S::jknowlton@crcog.org::d72bb1ed-ad07-4ae4-b4fc-3a9891d7b983" providerId="AD" clId="Web-{69AE7A49-FCEB-676E-C992-9B1F5EC5E756}" dt="2022-11-17T16:10:29.245" v="7"/>
        <pc:sldMkLst>
          <pc:docMk/>
          <pc:sldMk cId="2495694965" sldId="326"/>
        </pc:sldMkLst>
      </pc:sldChg>
      <pc:sldChg chg="addSp modSp">
        <pc:chgData name="Jacob Knowlton" userId="S::jknowlton@crcog.org::d72bb1ed-ad07-4ae4-b4fc-3a9891d7b983" providerId="AD" clId="Web-{69AE7A49-FCEB-676E-C992-9B1F5EC5E756}" dt="2022-11-17T16:32:33.823" v="136" actId="20577"/>
        <pc:sldMkLst>
          <pc:docMk/>
          <pc:sldMk cId="607185388" sldId="327"/>
        </pc:sldMkLst>
        <pc:spChg chg="add">
          <ac:chgData name="Jacob Knowlton" userId="S::jknowlton@crcog.org::d72bb1ed-ad07-4ae4-b4fc-3a9891d7b983" providerId="AD" clId="Web-{69AE7A49-FCEB-676E-C992-9B1F5EC5E756}" dt="2022-11-17T16:31:34.087" v="123"/>
          <ac:spMkLst>
            <pc:docMk/>
            <pc:sldMk cId="607185388" sldId="327"/>
            <ac:spMk id="4" creationId="{6AE6FAFC-22EA-6396-C23E-D629F39D9554}"/>
          </ac:spMkLst>
        </pc:spChg>
        <pc:spChg chg="add mod">
          <ac:chgData name="Jacob Knowlton" userId="S::jknowlton@crcog.org::d72bb1ed-ad07-4ae4-b4fc-3a9891d7b983" providerId="AD" clId="Web-{69AE7A49-FCEB-676E-C992-9B1F5EC5E756}" dt="2022-11-17T16:32:33.823" v="136" actId="20577"/>
          <ac:spMkLst>
            <pc:docMk/>
            <pc:sldMk cId="607185388" sldId="327"/>
            <ac:spMk id="5" creationId="{B49C67F3-012C-5DBB-1A7D-5447F425DEDF}"/>
          </ac:spMkLst>
        </pc:spChg>
      </pc:sldChg>
      <pc:sldChg chg="add ord">
        <pc:chgData name="Jacob Knowlton" userId="S::jknowlton@crcog.org::d72bb1ed-ad07-4ae4-b4fc-3a9891d7b983" providerId="AD" clId="Web-{69AE7A49-FCEB-676E-C992-9B1F5EC5E756}" dt="2022-11-17T16:10:20.885" v="1"/>
        <pc:sldMkLst>
          <pc:docMk/>
          <pc:sldMk cId="764949120" sldId="328"/>
        </pc:sldMkLst>
      </pc:sldChg>
      <pc:sldChg chg="add">
        <pc:chgData name="Jacob Knowlton" userId="S::jknowlton@crcog.org::d72bb1ed-ad07-4ae4-b4fc-3a9891d7b983" providerId="AD" clId="Web-{69AE7A49-FCEB-676E-C992-9B1F5EC5E756}" dt="2022-11-17T16:11:01.496" v="8"/>
        <pc:sldMkLst>
          <pc:docMk/>
          <pc:sldMk cId="792802495" sldId="329"/>
        </pc:sldMkLst>
      </pc:sldChg>
      <pc:sldChg chg="add ord">
        <pc:chgData name="Jacob Knowlton" userId="S::jknowlton@crcog.org::d72bb1ed-ad07-4ae4-b4fc-3a9891d7b983" providerId="AD" clId="Web-{69AE7A49-FCEB-676E-C992-9B1F5EC5E756}" dt="2022-11-17T16:11:15.730" v="10"/>
        <pc:sldMkLst>
          <pc:docMk/>
          <pc:sldMk cId="2874318321" sldId="330"/>
        </pc:sldMkLst>
      </pc:sldChg>
      <pc:sldChg chg="add">
        <pc:chgData name="Jacob Knowlton" userId="S::jknowlton@crcog.org::d72bb1ed-ad07-4ae4-b4fc-3a9891d7b983" providerId="AD" clId="Web-{69AE7A49-FCEB-676E-C992-9B1F5EC5E756}" dt="2022-11-17T16:11:31.387" v="11"/>
        <pc:sldMkLst>
          <pc:docMk/>
          <pc:sldMk cId="964682706" sldId="331"/>
        </pc:sldMkLst>
      </pc:sldChg>
      <pc:sldChg chg="add">
        <pc:chgData name="Jacob Knowlton" userId="S::jknowlton@crcog.org::d72bb1ed-ad07-4ae4-b4fc-3a9891d7b983" providerId="AD" clId="Web-{69AE7A49-FCEB-676E-C992-9B1F5EC5E756}" dt="2022-11-17T16:11:42.903" v="12"/>
        <pc:sldMkLst>
          <pc:docMk/>
          <pc:sldMk cId="841911270" sldId="332"/>
        </pc:sldMkLst>
      </pc:sldChg>
      <pc:sldChg chg="add">
        <pc:chgData name="Jacob Knowlton" userId="S::jknowlton@crcog.org::d72bb1ed-ad07-4ae4-b4fc-3a9891d7b983" providerId="AD" clId="Web-{69AE7A49-FCEB-676E-C992-9B1F5EC5E756}" dt="2022-11-17T16:11:52.716" v="13"/>
        <pc:sldMkLst>
          <pc:docMk/>
          <pc:sldMk cId="1503226827" sldId="333"/>
        </pc:sldMkLst>
      </pc:sldChg>
      <pc:sldChg chg="add">
        <pc:chgData name="Jacob Knowlton" userId="S::jknowlton@crcog.org::d72bb1ed-ad07-4ae4-b4fc-3a9891d7b983" providerId="AD" clId="Web-{69AE7A49-FCEB-676E-C992-9B1F5EC5E756}" dt="2022-11-17T16:12:08.497" v="14"/>
        <pc:sldMkLst>
          <pc:docMk/>
          <pc:sldMk cId="2992419693" sldId="334"/>
        </pc:sldMkLst>
      </pc:sldChg>
      <pc:sldChg chg="add">
        <pc:chgData name="Jacob Knowlton" userId="S::jknowlton@crcog.org::d72bb1ed-ad07-4ae4-b4fc-3a9891d7b983" providerId="AD" clId="Web-{69AE7A49-FCEB-676E-C992-9B1F5EC5E756}" dt="2022-11-17T16:12:29.951" v="15"/>
        <pc:sldMkLst>
          <pc:docMk/>
          <pc:sldMk cId="1949093529" sldId="335"/>
        </pc:sldMkLst>
      </pc:sldChg>
      <pc:sldChg chg="add">
        <pc:chgData name="Jacob Knowlton" userId="S::jknowlton@crcog.org::d72bb1ed-ad07-4ae4-b4fc-3a9891d7b983" providerId="AD" clId="Web-{69AE7A49-FCEB-676E-C992-9B1F5EC5E756}" dt="2022-11-17T16:12:40.623" v="16"/>
        <pc:sldMkLst>
          <pc:docMk/>
          <pc:sldMk cId="1760248690" sldId="336"/>
        </pc:sldMkLst>
      </pc:sldChg>
      <pc:sldChg chg="add">
        <pc:chgData name="Jacob Knowlton" userId="S::jknowlton@crcog.org::d72bb1ed-ad07-4ae4-b4fc-3a9891d7b983" providerId="AD" clId="Web-{69AE7A49-FCEB-676E-C992-9B1F5EC5E756}" dt="2022-11-17T16:12:55.670" v="17"/>
        <pc:sldMkLst>
          <pc:docMk/>
          <pc:sldMk cId="3730071424" sldId="337"/>
        </pc:sldMkLst>
      </pc:sldChg>
      <pc:sldChg chg="add">
        <pc:chgData name="Jacob Knowlton" userId="S::jknowlton@crcog.org::d72bb1ed-ad07-4ae4-b4fc-3a9891d7b983" providerId="AD" clId="Web-{69AE7A49-FCEB-676E-C992-9B1F5EC5E756}" dt="2022-11-17T16:13:05.342" v="18"/>
        <pc:sldMkLst>
          <pc:docMk/>
          <pc:sldMk cId="3828198234" sldId="338"/>
        </pc:sldMkLst>
      </pc:sldChg>
      <pc:sldChg chg="add">
        <pc:chgData name="Jacob Knowlton" userId="S::jknowlton@crcog.org::d72bb1ed-ad07-4ae4-b4fc-3a9891d7b983" providerId="AD" clId="Web-{69AE7A49-FCEB-676E-C992-9B1F5EC5E756}" dt="2022-11-17T16:13:12.030" v="19"/>
        <pc:sldMkLst>
          <pc:docMk/>
          <pc:sldMk cId="1480884279" sldId="339"/>
        </pc:sldMkLst>
      </pc:sldChg>
      <pc:sldChg chg="add">
        <pc:chgData name="Jacob Knowlton" userId="S::jknowlton@crcog.org::d72bb1ed-ad07-4ae4-b4fc-3a9891d7b983" providerId="AD" clId="Web-{69AE7A49-FCEB-676E-C992-9B1F5EC5E756}" dt="2022-11-17T16:13:28.608" v="20"/>
        <pc:sldMkLst>
          <pc:docMk/>
          <pc:sldMk cId="181454611" sldId="340"/>
        </pc:sldMkLst>
      </pc:sldChg>
      <pc:sldChg chg="add">
        <pc:chgData name="Jacob Knowlton" userId="S::jknowlton@crcog.org::d72bb1ed-ad07-4ae4-b4fc-3a9891d7b983" providerId="AD" clId="Web-{69AE7A49-FCEB-676E-C992-9B1F5EC5E756}" dt="2022-11-17T16:13:36.562" v="21"/>
        <pc:sldMkLst>
          <pc:docMk/>
          <pc:sldMk cId="1306183948" sldId="341"/>
        </pc:sldMkLst>
      </pc:sldChg>
      <pc:sldChg chg="add">
        <pc:chgData name="Jacob Knowlton" userId="S::jknowlton@crcog.org::d72bb1ed-ad07-4ae4-b4fc-3a9891d7b983" providerId="AD" clId="Web-{69AE7A49-FCEB-676E-C992-9B1F5EC5E756}" dt="2022-11-17T16:13:45.656" v="22"/>
        <pc:sldMkLst>
          <pc:docMk/>
          <pc:sldMk cId="1061275052" sldId="342"/>
        </pc:sldMkLst>
      </pc:sldChg>
      <pc:sldChg chg="add">
        <pc:chgData name="Jacob Knowlton" userId="S::jknowlton@crcog.org::d72bb1ed-ad07-4ae4-b4fc-3a9891d7b983" providerId="AD" clId="Web-{69AE7A49-FCEB-676E-C992-9B1F5EC5E756}" dt="2022-11-17T16:13:56" v="23"/>
        <pc:sldMkLst>
          <pc:docMk/>
          <pc:sldMk cId="3123452489" sldId="343"/>
        </pc:sldMkLst>
      </pc:sldChg>
      <pc:sldChg chg="add">
        <pc:chgData name="Jacob Knowlton" userId="S::jknowlton@crcog.org::d72bb1ed-ad07-4ae4-b4fc-3a9891d7b983" providerId="AD" clId="Web-{69AE7A49-FCEB-676E-C992-9B1F5EC5E756}" dt="2022-11-17T16:14:05.484" v="24"/>
        <pc:sldMkLst>
          <pc:docMk/>
          <pc:sldMk cId="2506980328" sldId="344"/>
        </pc:sldMkLst>
      </pc:sldChg>
      <pc:sldChg chg="add">
        <pc:chgData name="Jacob Knowlton" userId="S::jknowlton@crcog.org::d72bb1ed-ad07-4ae4-b4fc-3a9891d7b983" providerId="AD" clId="Web-{69AE7A49-FCEB-676E-C992-9B1F5EC5E756}" dt="2022-11-17T16:14:14.016" v="25"/>
        <pc:sldMkLst>
          <pc:docMk/>
          <pc:sldMk cId="1837688974" sldId="345"/>
        </pc:sldMkLst>
      </pc:sldChg>
      <pc:sldChg chg="add">
        <pc:chgData name="Jacob Knowlton" userId="S::jknowlton@crcog.org::d72bb1ed-ad07-4ae4-b4fc-3a9891d7b983" providerId="AD" clId="Web-{69AE7A49-FCEB-676E-C992-9B1F5EC5E756}" dt="2022-11-17T16:14:22.188" v="26"/>
        <pc:sldMkLst>
          <pc:docMk/>
          <pc:sldMk cId="4253568096" sldId="346"/>
        </pc:sldMkLst>
      </pc:sldChg>
      <pc:sldChg chg="add">
        <pc:chgData name="Jacob Knowlton" userId="S::jknowlton@crcog.org::d72bb1ed-ad07-4ae4-b4fc-3a9891d7b983" providerId="AD" clId="Web-{69AE7A49-FCEB-676E-C992-9B1F5EC5E756}" dt="2022-11-17T16:14:50.407" v="27"/>
        <pc:sldMkLst>
          <pc:docMk/>
          <pc:sldMk cId="264605685" sldId="347"/>
        </pc:sldMkLst>
      </pc:sldChg>
      <pc:sldChg chg="add">
        <pc:chgData name="Jacob Knowlton" userId="S::jknowlton@crcog.org::d72bb1ed-ad07-4ae4-b4fc-3a9891d7b983" providerId="AD" clId="Web-{69AE7A49-FCEB-676E-C992-9B1F5EC5E756}" dt="2022-11-17T16:14:56.923" v="28"/>
        <pc:sldMkLst>
          <pc:docMk/>
          <pc:sldMk cId="2776835445" sldId="348"/>
        </pc:sldMkLst>
      </pc:sldChg>
      <pc:sldChg chg="add">
        <pc:chgData name="Jacob Knowlton" userId="S::jknowlton@crcog.org::d72bb1ed-ad07-4ae4-b4fc-3a9891d7b983" providerId="AD" clId="Web-{69AE7A49-FCEB-676E-C992-9B1F5EC5E756}" dt="2022-11-17T16:15:07.345" v="29"/>
        <pc:sldMkLst>
          <pc:docMk/>
          <pc:sldMk cId="2448532109" sldId="349"/>
        </pc:sldMkLst>
      </pc:sldChg>
      <pc:sldChg chg="addSp delSp modSp add replId">
        <pc:chgData name="Jacob Knowlton" userId="S::jknowlton@crcog.org::d72bb1ed-ad07-4ae4-b4fc-3a9891d7b983" providerId="AD" clId="Web-{69AE7A49-FCEB-676E-C992-9B1F5EC5E756}" dt="2022-11-17T16:31:14.508" v="122" actId="20577"/>
        <pc:sldMkLst>
          <pc:docMk/>
          <pc:sldMk cId="3781099440" sldId="350"/>
        </pc:sldMkLst>
        <pc:spChg chg="mod">
          <ac:chgData name="Jacob Knowlton" userId="S::jknowlton@crcog.org::d72bb1ed-ad07-4ae4-b4fc-3a9891d7b983" providerId="AD" clId="Web-{69AE7A49-FCEB-676E-C992-9B1F5EC5E756}" dt="2022-11-17T16:31:14.508" v="122" actId="20577"/>
          <ac:spMkLst>
            <pc:docMk/>
            <pc:sldMk cId="3781099440" sldId="350"/>
            <ac:spMk id="8" creationId="{C3E4CA2E-E2D0-47ED-B410-46AB497BCFE6}"/>
          </ac:spMkLst>
        </pc:spChg>
        <pc:picChg chg="del">
          <ac:chgData name="Jacob Knowlton" userId="S::jknowlton@crcog.org::d72bb1ed-ad07-4ae4-b4fc-3a9891d7b983" providerId="AD" clId="Web-{69AE7A49-FCEB-676E-C992-9B1F5EC5E756}" dt="2022-11-17T16:25:00.515" v="55"/>
          <ac:picMkLst>
            <pc:docMk/>
            <pc:sldMk cId="3781099440" sldId="350"/>
            <ac:picMk id="3" creationId="{78CA2C3E-3886-5567-C532-3C28F161B9D4}"/>
          </ac:picMkLst>
        </pc:picChg>
        <pc:picChg chg="mod">
          <ac:chgData name="Jacob Knowlton" userId="S::jknowlton@crcog.org::d72bb1ed-ad07-4ae4-b4fc-3a9891d7b983" providerId="AD" clId="Web-{69AE7A49-FCEB-676E-C992-9B1F5EC5E756}" dt="2022-11-17T16:26:38.268" v="73" actId="14100"/>
          <ac:picMkLst>
            <pc:docMk/>
            <pc:sldMk cId="3781099440" sldId="350"/>
            <ac:picMk id="4" creationId="{D6A772C6-CDDC-EADE-E5F1-9F8B9C9268AA}"/>
          </ac:picMkLst>
        </pc:picChg>
        <pc:picChg chg="del">
          <ac:chgData name="Jacob Knowlton" userId="S::jknowlton@crcog.org::d72bb1ed-ad07-4ae4-b4fc-3a9891d7b983" providerId="AD" clId="Web-{69AE7A49-FCEB-676E-C992-9B1F5EC5E756}" dt="2022-11-17T16:25:02.531" v="56"/>
          <ac:picMkLst>
            <pc:docMk/>
            <pc:sldMk cId="3781099440" sldId="350"/>
            <ac:picMk id="5" creationId="{00D91AA3-036A-8900-A2D9-9B327BA48CE7}"/>
          </ac:picMkLst>
        </pc:picChg>
        <pc:picChg chg="add mod">
          <ac:chgData name="Jacob Knowlton" userId="S::jknowlton@crcog.org::d72bb1ed-ad07-4ae4-b4fc-3a9891d7b983" providerId="AD" clId="Web-{69AE7A49-FCEB-676E-C992-9B1F5EC5E756}" dt="2022-11-17T16:26:42.768" v="74" actId="1076"/>
          <ac:picMkLst>
            <pc:docMk/>
            <pc:sldMk cId="3781099440" sldId="350"/>
            <ac:picMk id="7" creationId="{9467286B-E3CA-F660-9DFF-1E8D7876B8FE}"/>
          </ac:picMkLst>
        </pc:picChg>
      </pc:sldChg>
      <pc:sldChg chg="delSp modSp add del replId">
        <pc:chgData name="Jacob Knowlton" userId="S::jknowlton@crcog.org::d72bb1ed-ad07-4ae4-b4fc-3a9891d7b983" providerId="AD" clId="Web-{69AE7A49-FCEB-676E-C992-9B1F5EC5E756}" dt="2022-11-17T16:27:07.565" v="75"/>
        <pc:sldMkLst>
          <pc:docMk/>
          <pc:sldMk cId="2705123227" sldId="351"/>
        </pc:sldMkLst>
        <pc:picChg chg="del">
          <ac:chgData name="Jacob Knowlton" userId="S::jknowlton@crcog.org::d72bb1ed-ad07-4ae4-b4fc-3a9891d7b983" providerId="AD" clId="Web-{69AE7A49-FCEB-676E-C992-9B1F5EC5E756}" dt="2022-11-17T16:24:35.265" v="49"/>
          <ac:picMkLst>
            <pc:docMk/>
            <pc:sldMk cId="2705123227" sldId="351"/>
            <ac:picMk id="3" creationId="{78CA2C3E-3886-5567-C532-3C28F161B9D4}"/>
          </ac:picMkLst>
        </pc:picChg>
        <pc:picChg chg="del">
          <ac:chgData name="Jacob Knowlton" userId="S::jknowlton@crcog.org::d72bb1ed-ad07-4ae4-b4fc-3a9891d7b983" providerId="AD" clId="Web-{69AE7A49-FCEB-676E-C992-9B1F5EC5E756}" dt="2022-11-17T16:24:35.405" v="50"/>
          <ac:picMkLst>
            <pc:docMk/>
            <pc:sldMk cId="2705123227" sldId="351"/>
            <ac:picMk id="4" creationId="{D6A772C6-CDDC-EADE-E5F1-9F8B9C9268AA}"/>
          </ac:picMkLst>
        </pc:picChg>
        <pc:picChg chg="del mod">
          <ac:chgData name="Jacob Knowlton" userId="S::jknowlton@crcog.org::d72bb1ed-ad07-4ae4-b4fc-3a9891d7b983" providerId="AD" clId="Web-{69AE7A49-FCEB-676E-C992-9B1F5EC5E756}" dt="2022-11-17T16:26:23.658" v="69"/>
          <ac:picMkLst>
            <pc:docMk/>
            <pc:sldMk cId="2705123227" sldId="351"/>
            <ac:picMk id="5" creationId="{00D91AA3-036A-8900-A2D9-9B327BA48CE7}"/>
          </ac:picMkLst>
        </pc:picChg>
      </pc:sldChg>
      <pc:sldMasterChg chg="modSldLayout">
        <pc:chgData name="Jacob Knowlton" userId="S::jknowlton@crcog.org::d72bb1ed-ad07-4ae4-b4fc-3a9891d7b983" providerId="AD" clId="Web-{69AE7A49-FCEB-676E-C992-9B1F5EC5E756}" dt="2022-11-17T16:12:08.497" v="14"/>
        <pc:sldMasterMkLst>
          <pc:docMk/>
          <pc:sldMasterMk cId="2460954070" sldId="2147483660"/>
        </pc:sldMasterMkLst>
        <pc:sldLayoutChg chg="replId">
          <pc:chgData name="Jacob Knowlton" userId="S::jknowlton@crcog.org::d72bb1ed-ad07-4ae4-b4fc-3a9891d7b983" providerId="AD" clId="Web-{69AE7A49-FCEB-676E-C992-9B1F5EC5E756}" dt="2022-11-17T16:10:11.666" v="0"/>
          <pc:sldLayoutMkLst>
            <pc:docMk/>
            <pc:sldMasterMk cId="2460954070" sldId="2147483660"/>
            <pc:sldLayoutMk cId="1203092039" sldId="2147483677"/>
          </pc:sldLayoutMkLst>
        </pc:sldLayoutChg>
        <pc:sldLayoutChg chg="replId">
          <pc:chgData name="Jacob Knowlton" userId="S::jknowlton@crcog.org::d72bb1ed-ad07-4ae4-b4fc-3a9891d7b983" providerId="AD" clId="Web-{69AE7A49-FCEB-676E-C992-9B1F5EC5E756}" dt="2022-11-17T16:10:11.666" v="0"/>
          <pc:sldLayoutMkLst>
            <pc:docMk/>
            <pc:sldMasterMk cId="2460954070" sldId="2147483660"/>
            <pc:sldLayoutMk cId="3733172339" sldId="2147483678"/>
          </pc:sldLayoutMkLst>
        </pc:sldLayoutChg>
        <pc:sldLayoutChg chg="replId">
          <pc:chgData name="Jacob Knowlton" userId="S::jknowlton@crcog.org::d72bb1ed-ad07-4ae4-b4fc-3a9891d7b983" providerId="AD" clId="Web-{69AE7A49-FCEB-676E-C992-9B1F5EC5E756}" dt="2022-11-17T16:10:11.666" v="0"/>
          <pc:sldLayoutMkLst>
            <pc:docMk/>
            <pc:sldMasterMk cId="2460954070" sldId="2147483660"/>
            <pc:sldLayoutMk cId="3210312558" sldId="2147483679"/>
          </pc:sldLayoutMkLst>
        </pc:sldLayoutChg>
        <pc:sldLayoutChg chg="replId">
          <pc:chgData name="Jacob Knowlton" userId="S::jknowlton@crcog.org::d72bb1ed-ad07-4ae4-b4fc-3a9891d7b983" providerId="AD" clId="Web-{69AE7A49-FCEB-676E-C992-9B1F5EC5E756}" dt="2022-11-17T16:11:11.777" v="9"/>
          <pc:sldLayoutMkLst>
            <pc:docMk/>
            <pc:sldMasterMk cId="2460954070" sldId="2147483660"/>
            <pc:sldLayoutMk cId="2202905451" sldId="2147483696"/>
          </pc:sldLayoutMkLst>
        </pc:sldLayoutChg>
        <pc:sldLayoutChg chg="replId">
          <pc:chgData name="Jacob Knowlton" userId="S::jknowlton@crcog.org::d72bb1ed-ad07-4ae4-b4fc-3a9891d7b983" providerId="AD" clId="Web-{69AE7A49-FCEB-676E-C992-9B1F5EC5E756}" dt="2022-11-17T16:11:11.777" v="9"/>
          <pc:sldLayoutMkLst>
            <pc:docMk/>
            <pc:sldMasterMk cId="2460954070" sldId="2147483660"/>
            <pc:sldLayoutMk cId="3479445657" sldId="2147483697"/>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3146388984" sldId="2147483698"/>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3171841454" sldId="2147483699"/>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1718958274" sldId="2147483700"/>
          </pc:sldLayoutMkLst>
        </pc:sldLayoutChg>
      </pc:sldMasterChg>
      <pc:sldMasterChg chg="add addSldLayout">
        <pc:chgData name="Jacob Knowlton" userId="S::jknowlton@crcog.org::d72bb1ed-ad07-4ae4-b4fc-3a9891d7b983" providerId="AD" clId="Web-{69AE7A49-FCEB-676E-C992-9B1F5EC5E756}" dt="2022-11-17T16:11:11.777" v="9"/>
        <pc:sldMasterMkLst>
          <pc:docMk/>
          <pc:sldMasterMk cId="2748231619" sldId="2147483680"/>
        </pc:sldMasterMkLst>
        <pc:sldLayoutChg chg="add">
          <pc:chgData name="Jacob Knowlton" userId="S::jknowlton@crcog.org::d72bb1ed-ad07-4ae4-b4fc-3a9891d7b983" providerId="AD" clId="Web-{69AE7A49-FCEB-676E-C992-9B1F5EC5E756}" dt="2022-11-17T16:11:11.777" v="9"/>
          <pc:sldLayoutMkLst>
            <pc:docMk/>
            <pc:sldMasterMk cId="2748231619" sldId="2147483680"/>
            <pc:sldLayoutMk cId="905736551" sldId="2147483681"/>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1911740991" sldId="2147483682"/>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832161781" sldId="2147483683"/>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080033540" sldId="2147483684"/>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766684051" sldId="2147483685"/>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151947374" sldId="2147483686"/>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023406100" sldId="2147483687"/>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610327622" sldId="2147483688"/>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248290109" sldId="2147483689"/>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013957496" sldId="2147483690"/>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3891163453" sldId="2147483691"/>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1562272977" sldId="2147483692"/>
          </pc:sldLayoutMkLst>
        </pc:sldLayoutChg>
      </pc:sldMasterChg>
      <pc:sldMasterChg chg="add addSldLayout">
        <pc:chgData name="Jacob Knowlton" userId="S::jknowlton@crcog.org::d72bb1ed-ad07-4ae4-b4fc-3a9891d7b983" providerId="AD" clId="Web-{69AE7A49-FCEB-676E-C992-9B1F5EC5E756}" dt="2022-11-17T16:12:08.497" v="14"/>
        <pc:sldMasterMkLst>
          <pc:docMk/>
          <pc:sldMasterMk cId="39161865" sldId="2147483693"/>
        </pc:sldMasterMkLst>
        <pc:sldLayoutChg chg="add">
          <pc:chgData name="Jacob Knowlton" userId="S::jknowlton@crcog.org::d72bb1ed-ad07-4ae4-b4fc-3a9891d7b983" providerId="AD" clId="Web-{69AE7A49-FCEB-676E-C992-9B1F5EC5E756}" dt="2022-11-17T16:12:08.497" v="14"/>
          <pc:sldLayoutMkLst>
            <pc:docMk/>
            <pc:sldMasterMk cId="39161865" sldId="2147483693"/>
            <pc:sldLayoutMk cId="750607446" sldId="2147483694"/>
          </pc:sldLayoutMkLst>
        </pc:sldLayoutChg>
        <pc:sldLayoutChg chg="add">
          <pc:chgData name="Jacob Knowlton" userId="S::jknowlton@crcog.org::d72bb1ed-ad07-4ae4-b4fc-3a9891d7b983" providerId="AD" clId="Web-{69AE7A49-FCEB-676E-C992-9B1F5EC5E756}" dt="2022-11-17T16:12:08.497" v="14"/>
          <pc:sldLayoutMkLst>
            <pc:docMk/>
            <pc:sldMasterMk cId="39161865" sldId="2147483693"/>
            <pc:sldLayoutMk cId="2866502094" sldId="2147483695"/>
          </pc:sldLayoutMkLst>
        </pc:sldLayoutChg>
      </pc:sldMasterChg>
      <pc:sldMasterChg chg="add addSldLayout">
        <pc:chgData name="Jacob Knowlton" userId="S::jknowlton@crcog.org::d72bb1ed-ad07-4ae4-b4fc-3a9891d7b983" providerId="AD" clId="Web-{69AE7A49-FCEB-676E-C992-9B1F5EC5E756}" dt="2022-11-17T16:10:11.666" v="0"/>
        <pc:sldMasterMkLst>
          <pc:docMk/>
          <pc:sldMasterMk cId="2823792923" sldId="2147483705"/>
        </pc:sldMasterMkLst>
        <pc:sldLayoutChg chg="add">
          <pc:chgData name="Jacob Knowlton" userId="S::jknowlton@crcog.org::d72bb1ed-ad07-4ae4-b4fc-3a9891d7b983" providerId="AD" clId="Web-{69AE7A49-FCEB-676E-C992-9B1F5EC5E756}" dt="2022-11-17T16:10:11.666" v="0"/>
          <pc:sldLayoutMkLst>
            <pc:docMk/>
            <pc:sldMasterMk cId="2823792923" sldId="2147483705"/>
            <pc:sldLayoutMk cId="480682674" sldId="2147483672"/>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48974097" sldId="2147483673"/>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1737136053" sldId="2147483674"/>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75257738" sldId="2147483675"/>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219453664" sldId="2147483676"/>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3364774605" sldId="2147483706"/>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123346775" sldId="2147483707"/>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4062794082" sldId="2147483708"/>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531452064" sldId="2147483709"/>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12399044" sldId="2147483710"/>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603926441" sldId="2147483711"/>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488144262" sldId="2147483712"/>
          </pc:sldLayoutMkLst>
        </pc:sldLayoutChg>
      </pc:sldMasterChg>
    </pc:docChg>
  </pc:docChgLst>
  <pc:docChgLst>
    <pc:chgData name="Christopher Henchey" userId="99fab85a-0dcd-4815-ac8d-1d035c29d246" providerId="ADAL" clId="{8E757DFB-A705-4CBE-90F6-C1A7C457CE69}"/>
    <pc:docChg chg="modSld">
      <pc:chgData name="Christopher Henchey" userId="99fab85a-0dcd-4815-ac8d-1d035c29d246" providerId="ADAL" clId="{8E757DFB-A705-4CBE-90F6-C1A7C457CE69}" dt="2022-09-22T13:26:44.811" v="0" actId="20577"/>
      <pc:docMkLst>
        <pc:docMk/>
      </pc:docMkLst>
      <pc:sldChg chg="modSp mod">
        <pc:chgData name="Christopher Henchey" userId="99fab85a-0dcd-4815-ac8d-1d035c29d246" providerId="ADAL" clId="{8E757DFB-A705-4CBE-90F6-C1A7C457CE69}" dt="2022-09-22T13:26:44.811" v="0" actId="20577"/>
        <pc:sldMkLst>
          <pc:docMk/>
          <pc:sldMk cId="2810644290" sldId="274"/>
        </pc:sldMkLst>
        <pc:spChg chg="mod">
          <ac:chgData name="Christopher Henchey" userId="99fab85a-0dcd-4815-ac8d-1d035c29d246" providerId="ADAL" clId="{8E757DFB-A705-4CBE-90F6-C1A7C457CE69}" dt="2022-09-22T13:26:44.811" v="0" actId="20577"/>
          <ac:spMkLst>
            <pc:docMk/>
            <pc:sldMk cId="2810644290" sldId="274"/>
            <ac:spMk id="3" creationId="{5ADDE5D0-273F-4996-A79C-3F6EDFEF97B0}"/>
          </ac:spMkLst>
        </pc:spChg>
      </pc:sldChg>
    </pc:docChg>
  </pc:docChgLst>
  <pc:docChgLst>
    <pc:chgData name="Christopher Henchey" userId="99fab85a-0dcd-4815-ac8d-1d035c29d246" providerId="ADAL" clId="{30944BBF-7A56-4826-8B49-F86EBF606822}"/>
    <pc:docChg chg="custSel modSld">
      <pc:chgData name="Christopher Henchey" userId="99fab85a-0dcd-4815-ac8d-1d035c29d246" providerId="ADAL" clId="{30944BBF-7A56-4826-8B49-F86EBF606822}" dt="2021-11-18T20:49:42.837" v="326" actId="1076"/>
      <pc:docMkLst>
        <pc:docMk/>
      </pc:docMkLst>
      <pc:sldChg chg="modSp mod">
        <pc:chgData name="Christopher Henchey" userId="99fab85a-0dcd-4815-ac8d-1d035c29d246" providerId="ADAL" clId="{30944BBF-7A56-4826-8B49-F86EBF606822}" dt="2021-11-18T20:01:45.363" v="321" actId="1076"/>
        <pc:sldMkLst>
          <pc:docMk/>
          <pc:sldMk cId="109857222" sldId="256"/>
        </pc:sldMkLst>
        <pc:spChg chg="mod">
          <ac:chgData name="Christopher Henchey" userId="99fab85a-0dcd-4815-ac8d-1d035c29d246" providerId="ADAL" clId="{30944BBF-7A56-4826-8B49-F86EBF606822}" dt="2021-11-18T20:01:45.363" v="321" actId="1076"/>
          <ac:spMkLst>
            <pc:docMk/>
            <pc:sldMk cId="109857222" sldId="256"/>
            <ac:spMk id="7" creationId="{4223FC85-45D5-4718-BE09-F79A32209CFD}"/>
          </ac:spMkLst>
        </pc:spChg>
      </pc:sldChg>
      <pc:sldChg chg="modSp mod">
        <pc:chgData name="Christopher Henchey" userId="99fab85a-0dcd-4815-ac8d-1d035c29d246" providerId="ADAL" clId="{30944BBF-7A56-4826-8B49-F86EBF606822}" dt="2021-11-18T14:56:52.066" v="158" actId="20577"/>
        <pc:sldMkLst>
          <pc:docMk/>
          <pc:sldMk cId="2810644290" sldId="274"/>
        </pc:sldMkLst>
        <pc:spChg chg="mod">
          <ac:chgData name="Christopher Henchey" userId="99fab85a-0dcd-4815-ac8d-1d035c29d246" providerId="ADAL" clId="{30944BBF-7A56-4826-8B49-F86EBF606822}" dt="2021-11-18T14:56:52.066" v="158" actId="20577"/>
          <ac:spMkLst>
            <pc:docMk/>
            <pc:sldMk cId="2810644290" sldId="274"/>
            <ac:spMk id="3" creationId="{5ADDE5D0-273F-4996-A79C-3F6EDFEF97B0}"/>
          </ac:spMkLst>
        </pc:spChg>
      </pc:sldChg>
      <pc:sldChg chg="delSp mod">
        <pc:chgData name="Christopher Henchey" userId="99fab85a-0dcd-4815-ac8d-1d035c29d246" providerId="ADAL" clId="{30944BBF-7A56-4826-8B49-F86EBF606822}" dt="2021-11-18T19:55:54.242" v="239" actId="478"/>
        <pc:sldMkLst>
          <pc:docMk/>
          <pc:sldMk cId="3528853467" sldId="275"/>
        </pc:sldMkLst>
        <pc:spChg chg="del">
          <ac:chgData name="Christopher Henchey" userId="99fab85a-0dcd-4815-ac8d-1d035c29d246" providerId="ADAL" clId="{30944BBF-7A56-4826-8B49-F86EBF606822}" dt="2021-11-18T19:55:54.242" v="239" actId="478"/>
          <ac:spMkLst>
            <pc:docMk/>
            <pc:sldMk cId="3528853467" sldId="275"/>
            <ac:spMk id="10" creationId="{9050908F-9FF0-445C-ACC8-607367867AA6}"/>
          </ac:spMkLst>
        </pc:spChg>
      </pc:sldChg>
      <pc:sldChg chg="addSp delSp modSp mod">
        <pc:chgData name="Christopher Henchey" userId="99fab85a-0dcd-4815-ac8d-1d035c29d246" providerId="ADAL" clId="{30944BBF-7A56-4826-8B49-F86EBF606822}" dt="2021-11-18T19:55:39.014" v="238" actId="1076"/>
        <pc:sldMkLst>
          <pc:docMk/>
          <pc:sldMk cId="2984092668" sldId="276"/>
        </pc:sldMkLst>
        <pc:spChg chg="mod">
          <ac:chgData name="Christopher Henchey" userId="99fab85a-0dcd-4815-ac8d-1d035c29d246" providerId="ADAL" clId="{30944BBF-7A56-4826-8B49-F86EBF606822}" dt="2021-11-18T14:57:03.558" v="162" actId="20577"/>
          <ac:spMkLst>
            <pc:docMk/>
            <pc:sldMk cId="2984092668" sldId="276"/>
            <ac:spMk id="8" creationId="{C3E4CA2E-E2D0-47ED-B410-46AB497BCFE6}"/>
          </ac:spMkLst>
        </pc:spChg>
        <pc:picChg chg="del mod">
          <ac:chgData name="Christopher Henchey" userId="99fab85a-0dcd-4815-ac8d-1d035c29d246" providerId="ADAL" clId="{30944BBF-7A56-4826-8B49-F86EBF606822}" dt="2021-11-18T19:54:21.304" v="229" actId="478"/>
          <ac:picMkLst>
            <pc:docMk/>
            <pc:sldMk cId="2984092668" sldId="276"/>
            <ac:picMk id="4" creationId="{E2A6AA02-18D6-49DA-83E9-20F76AA0F6C5}"/>
          </ac:picMkLst>
        </pc:picChg>
        <pc:picChg chg="add mod">
          <ac:chgData name="Christopher Henchey" userId="99fab85a-0dcd-4815-ac8d-1d035c29d246" providerId="ADAL" clId="{30944BBF-7A56-4826-8B49-F86EBF606822}" dt="2021-11-18T19:54:32.086" v="232" actId="1076"/>
          <ac:picMkLst>
            <pc:docMk/>
            <pc:sldMk cId="2984092668" sldId="276"/>
            <ac:picMk id="5" creationId="{57BE296D-F471-4689-B30C-50A36A0D4219}"/>
          </ac:picMkLst>
        </pc:picChg>
        <pc:picChg chg="add mod">
          <ac:chgData name="Christopher Henchey" userId="99fab85a-0dcd-4815-ac8d-1d035c29d246" providerId="ADAL" clId="{30944BBF-7A56-4826-8B49-F86EBF606822}" dt="2021-11-18T19:55:39.014" v="238" actId="1076"/>
          <ac:picMkLst>
            <pc:docMk/>
            <pc:sldMk cId="2984092668" sldId="276"/>
            <ac:picMk id="9" creationId="{54C0406C-759C-451D-8005-44979DF0EA5A}"/>
          </ac:picMkLst>
        </pc:picChg>
        <pc:picChg chg="del">
          <ac:chgData name="Christopher Henchey" userId="99fab85a-0dcd-4815-ac8d-1d035c29d246" providerId="ADAL" clId="{30944BBF-7A56-4826-8B49-F86EBF606822}" dt="2021-11-18T19:54:34.206" v="233" actId="478"/>
          <ac:picMkLst>
            <pc:docMk/>
            <pc:sldMk cId="2984092668" sldId="276"/>
            <ac:picMk id="10" creationId="{0F99E7BE-3BC2-4432-9C6A-48DAB58D75B9}"/>
          </ac:picMkLst>
        </pc:picChg>
      </pc:sldChg>
      <pc:sldChg chg="delSp modSp mod">
        <pc:chgData name="Christopher Henchey" userId="99fab85a-0dcd-4815-ac8d-1d035c29d246" providerId="ADAL" clId="{30944BBF-7A56-4826-8B49-F86EBF606822}" dt="2021-11-18T14:57:46.433" v="220" actId="20577"/>
        <pc:sldMkLst>
          <pc:docMk/>
          <pc:sldMk cId="1817317490" sldId="277"/>
        </pc:sldMkLst>
        <pc:spChg chg="mod">
          <ac:chgData name="Christopher Henchey" userId="99fab85a-0dcd-4815-ac8d-1d035c29d246" providerId="ADAL" clId="{30944BBF-7A56-4826-8B49-F86EBF606822}" dt="2021-11-18T14:57:46.433" v="220" actId="20577"/>
          <ac:spMkLst>
            <pc:docMk/>
            <pc:sldMk cId="1817317490" sldId="277"/>
            <ac:spMk id="3" creationId="{5ADDE5D0-273F-4996-A79C-3F6EDFEF97B0}"/>
          </ac:spMkLst>
        </pc:spChg>
        <pc:picChg chg="del">
          <ac:chgData name="Christopher Henchey" userId="99fab85a-0dcd-4815-ac8d-1d035c29d246" providerId="ADAL" clId="{30944BBF-7A56-4826-8B49-F86EBF606822}" dt="2021-11-18T14:57:38.930" v="210" actId="478"/>
          <ac:picMkLst>
            <pc:docMk/>
            <pc:sldMk cId="1817317490" sldId="277"/>
            <ac:picMk id="5" creationId="{CA51629C-BADF-4B5E-9D3F-CF2AB234DDD7}"/>
          </ac:picMkLst>
        </pc:picChg>
      </pc:sldChg>
      <pc:sldChg chg="addSp delSp modSp mod">
        <pc:chgData name="Christopher Henchey" userId="99fab85a-0dcd-4815-ac8d-1d035c29d246" providerId="ADAL" clId="{30944BBF-7A56-4826-8B49-F86EBF606822}" dt="2021-11-18T15:00:01.043" v="225" actId="1076"/>
        <pc:sldMkLst>
          <pc:docMk/>
          <pc:sldMk cId="766695920" sldId="278"/>
        </pc:sldMkLst>
        <pc:picChg chg="del">
          <ac:chgData name="Christopher Henchey" userId="99fab85a-0dcd-4815-ac8d-1d035c29d246" providerId="ADAL" clId="{30944BBF-7A56-4826-8B49-F86EBF606822}" dt="2021-11-18T14:58:06.527" v="221" actId="478"/>
          <ac:picMkLst>
            <pc:docMk/>
            <pc:sldMk cId="766695920" sldId="278"/>
            <ac:picMk id="4" creationId="{E7557619-C077-4A9D-A388-D4E7F7728E01}"/>
          </ac:picMkLst>
        </pc:picChg>
        <pc:picChg chg="add mod">
          <ac:chgData name="Christopher Henchey" userId="99fab85a-0dcd-4815-ac8d-1d035c29d246" providerId="ADAL" clId="{30944BBF-7A56-4826-8B49-F86EBF606822}" dt="2021-11-18T15:00:01.043" v="225" actId="1076"/>
          <ac:picMkLst>
            <pc:docMk/>
            <pc:sldMk cId="766695920" sldId="278"/>
            <ac:picMk id="5" creationId="{3001FD7C-9CF2-4193-9AC4-044D3C67F465}"/>
          </ac:picMkLst>
        </pc:picChg>
        <pc:picChg chg="del">
          <ac:chgData name="Christopher Henchey" userId="99fab85a-0dcd-4815-ac8d-1d035c29d246" providerId="ADAL" clId="{30944BBF-7A56-4826-8B49-F86EBF606822}" dt="2021-11-18T14:58:07.981" v="222" actId="478"/>
          <ac:picMkLst>
            <pc:docMk/>
            <pc:sldMk cId="766695920" sldId="278"/>
            <ac:picMk id="9" creationId="{C0C86D76-052A-46D2-B4E0-70B5A295CD93}"/>
          </ac:picMkLst>
        </pc:picChg>
      </pc:sldChg>
      <pc:sldChg chg="addSp delSp modSp mod">
        <pc:chgData name="Christopher Henchey" userId="99fab85a-0dcd-4815-ac8d-1d035c29d246" providerId="ADAL" clId="{30944BBF-7A56-4826-8B49-F86EBF606822}" dt="2021-11-18T20:49:42.837" v="326" actId="1076"/>
        <pc:sldMkLst>
          <pc:docMk/>
          <pc:sldMk cId="135935274" sldId="308"/>
        </pc:sldMkLst>
        <pc:graphicFrameChg chg="del">
          <ac:chgData name="Christopher Henchey" userId="99fab85a-0dcd-4815-ac8d-1d035c29d246" providerId="ADAL" clId="{30944BBF-7A56-4826-8B49-F86EBF606822}" dt="2021-11-18T20:49:24.513" v="323" actId="478"/>
          <ac:graphicFrameMkLst>
            <pc:docMk/>
            <pc:sldMk cId="135935274" sldId="308"/>
            <ac:graphicFrameMk id="9" creationId="{8F996A7C-0E60-41A5-8002-6C50259A1B9B}"/>
          </ac:graphicFrameMkLst>
        </pc:graphicFrameChg>
        <pc:graphicFrameChg chg="add mod">
          <ac:chgData name="Christopher Henchey" userId="99fab85a-0dcd-4815-ac8d-1d035c29d246" providerId="ADAL" clId="{30944BBF-7A56-4826-8B49-F86EBF606822}" dt="2021-11-18T20:49:42.837" v="326" actId="1076"/>
          <ac:graphicFrameMkLst>
            <pc:docMk/>
            <pc:sldMk cId="135935274" sldId="308"/>
            <ac:graphicFrameMk id="10" creationId="{8F996A7C-0E60-41A5-8002-6C50259A1B9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cogfoundation-my.sharepoint.com/personal/kshiel_crcog_org/Documents/RESULTS_Survey%20on%20Recent%20State%20Land%20Use%20Reforms_(1-4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cogfoundation-my.sharepoint.com/personal/kshiel_crcog_org/Documents/RESULTS_Survey%20on%20Recent%20State%20Land%20Use%20Reforms_(1-4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rcogfoundation-my.sharepoint.com/personal/kshiel_crcog_org/Documents/RESULTS_Survey%20on%20Recent%20State%20Land%20Use%20Reforms_(1-4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Parking Minimum Opt-Outs</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00-45C6-90C2-840447A7DB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00-45C6-90C2-840447A7DBAB}"/>
              </c:ext>
            </c:extLst>
          </c:dPt>
          <c:dLbls>
            <c:dLbl>
              <c:idx val="0"/>
              <c:layout>
                <c:manualLayout>
                  <c:x val="-0.21234682446760403"/>
                  <c:y val="6.6623940774104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0-45C6-90C2-840447A7DBAB}"/>
                </c:ext>
              </c:extLst>
            </c:dLbl>
            <c:dLbl>
              <c:idx val="1"/>
              <c:layout>
                <c:manualLayout>
                  <c:x val="0.21064166956019995"/>
                  <c:y val="-0.13070094208100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00-45C6-90C2-840447A7DBAB}"/>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'[RESULTS_Survey on Recent State Land Use Reforms_(1-41).xlsx]Graphs'!$I$2:$I$3</c:f>
              <c:strCache>
                <c:ptCount val="2"/>
                <c:pt idx="0">
                  <c:v>Opt out</c:v>
                </c:pt>
                <c:pt idx="1">
                  <c:v>Opt-in/take no action </c:v>
                </c:pt>
              </c:strCache>
            </c:strRef>
          </c:cat>
          <c:val>
            <c:numRef>
              <c:f>'[RESULTS_Survey on Recent State Land Use Reforms_(1-41).xlsx]Graphs'!$K$2:$K$3</c:f>
              <c:numCache>
                <c:formatCode>0%</c:formatCode>
                <c:ptCount val="2"/>
                <c:pt idx="0">
                  <c:v>0.375</c:v>
                </c:pt>
                <c:pt idx="1">
                  <c:v>0.625</c:v>
                </c:pt>
              </c:numCache>
            </c:numRef>
          </c:val>
          <c:extLst>
            <c:ext xmlns:c16="http://schemas.microsoft.com/office/drawing/2014/chart" uri="{C3380CC4-5D6E-409C-BE32-E72D297353CC}">
              <c16:uniqueId val="{00000004-F000-45C6-90C2-840447A7DBA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b="1" baseline="0"/>
              <a:t>Municipal Response to the ADU Opt-Out provision </a:t>
            </a:r>
            <a:endParaRPr lang="en-US" sz="2400" b="1"/>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38-4473-9402-F3CC67AC79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38-4473-9402-F3CC67AC79BE}"/>
              </c:ext>
            </c:extLst>
          </c:dPt>
          <c:dLbls>
            <c:dLbl>
              <c:idx val="0"/>
              <c:layout>
                <c:manualLayout>
                  <c:x val="-0.14249524712998118"/>
                  <c:y val="-7.0407896804625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38-4473-9402-F3CC67AC79BE}"/>
                </c:ext>
              </c:extLst>
            </c:dLbl>
            <c:dLbl>
              <c:idx val="1"/>
              <c:layout>
                <c:manualLayout>
                  <c:x val="0.14269315885577269"/>
                  <c:y val="3.8861088693716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38-4473-9402-F3CC67AC79BE}"/>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'[RESULTS_Survey on Recent State Land Use Reforms_(1-41).xlsx]Graphs'!$A$2:$A$3</c:f>
              <c:strCache>
                <c:ptCount val="2"/>
                <c:pt idx="0">
                  <c:v>Opt-Out </c:v>
                </c:pt>
                <c:pt idx="1">
                  <c:v>Opt-In (or take no action) </c:v>
                </c:pt>
              </c:strCache>
            </c:strRef>
          </c:cat>
          <c:val>
            <c:numRef>
              <c:f>'[RESULTS_Survey on Recent State Land Use Reforms_(1-41).xlsx]Graphs'!$C$2:$C$3</c:f>
              <c:numCache>
                <c:formatCode>0%</c:formatCode>
                <c:ptCount val="2"/>
                <c:pt idx="0">
                  <c:v>0.57499999999999996</c:v>
                </c:pt>
                <c:pt idx="1">
                  <c:v>0.42499999999999999</c:v>
                </c:pt>
              </c:numCache>
            </c:numRef>
          </c:val>
          <c:extLst>
            <c:ext xmlns:c16="http://schemas.microsoft.com/office/drawing/2014/chart" uri="{C3380CC4-5D6E-409C-BE32-E72D297353CC}">
              <c16:uniqueId val="{00000004-4138-4473-9402-F3CC67AC79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u="none" strike="noStrike" baseline="0"/>
              <a:t>Which of the following topics would be of most interest or benefit to your boards and commissions?</a:t>
            </a:r>
            <a:endParaRPr lang="en-US" sz="3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6D-4E80-8282-4FB8666795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6D-4E80-8282-4FB8666795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6D-4E80-8282-4FB8666795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6D-4E80-8282-4FB866679558}"/>
              </c:ext>
            </c:extLst>
          </c:dPt>
          <c:dLbls>
            <c:dLbl>
              <c:idx val="0"/>
              <c:layout>
                <c:manualLayout>
                  <c:x val="-3.8226280939042061E-2"/>
                  <c:y val="-4.4463346320082517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sz="2000"/>
                      <a:t>Commissioner Roles &amp; Responsibilities</a:t>
                    </a:r>
                    <a:r>
                      <a:rPr lang="en-US" sz="2000" baseline="0"/>
                      <a:t> </a:t>
                    </a:r>
                    <a:fld id="{6965C2F1-CDB4-4D00-81FA-401988BCFB28}" type="VALUE">
                      <a:rPr lang="en-US" sz="2000" baseline="0"/>
                      <a:pPr>
                        <a:defRPr sz="2000" b="1"/>
                      </a:pPr>
                      <a:t>[VALUE]</a:t>
                    </a:fld>
                    <a:endParaRPr lang="en-US" sz="2000" baseline="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21663354298619"/>
                      <c:h val="0.28074715466667"/>
                    </c:manualLayout>
                  </c15:layout>
                  <c15:dlblFieldTable/>
                  <c15:showDataLabelsRange val="0"/>
                </c:ext>
                <c:ext xmlns:c16="http://schemas.microsoft.com/office/drawing/2014/chart" uri="{C3380CC4-5D6E-409C-BE32-E72D297353CC}">
                  <c16:uniqueId val="{00000001-EB6D-4E80-8282-4FB866679558}"/>
                </c:ext>
              </c:extLst>
            </c:dLbl>
            <c:dLbl>
              <c:idx val="1"/>
              <c:layout>
                <c:manualLayout>
                  <c:x val="-1.4387202529051898E-2"/>
                  <c:y val="-0.19705642286043723"/>
                </c:manualLayout>
              </c:layout>
              <c:tx>
                <c:rich>
                  <a:bodyPr/>
                  <a:lstStyle/>
                  <a:p>
                    <a:fld id="{568E6562-E120-4CD9-B273-CFA9D6035A03}" type="CATEGORYNAME">
                      <a:rPr lang="en-US" smtClean="0"/>
                      <a:pPr/>
                      <a:t>[CATEGORY NAME]</a:t>
                    </a:fld>
                    <a:r>
                      <a:rPr lang="en-US" baseline="0"/>
                      <a:t> </a:t>
                    </a:r>
                  </a:p>
                  <a:p>
                    <a:fld id="{3BFF1B46-4E7E-46EB-AC3A-3C3FC1BE50C1}" type="VALUE">
                      <a:rPr lang="en-US" baseline="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6D-4E80-8282-4FB866679558}"/>
                </c:ext>
              </c:extLst>
            </c:dLbl>
            <c:dLbl>
              <c:idx val="2"/>
              <c:layout>
                <c:manualLayout>
                  <c:x val="0.15438391998636503"/>
                  <c:y val="-6.186861621275222E-2"/>
                </c:manualLayout>
              </c:layout>
              <c:tx>
                <c:rich>
                  <a:bodyPr/>
                  <a:lstStyle/>
                  <a:p>
                    <a:fld id="{59930FC8-CE18-4FEF-9951-CB81C939BD36}" type="CATEGORYNAME">
                      <a:rPr lang="en-US"/>
                      <a:pPr/>
                      <a:t>[CATEGORY NAME]</a:t>
                    </a:fld>
                    <a:r>
                      <a:rPr lang="en-US" baseline="0"/>
                      <a:t>, </a:t>
                    </a:r>
                  </a:p>
                  <a:p>
                    <a:fld id="{94165A3E-8F27-4830-9E9C-AB637749ADA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6D-4E80-8282-4FB866679558}"/>
                </c:ext>
              </c:extLst>
            </c:dLbl>
            <c:dLbl>
              <c:idx val="3"/>
              <c:layout>
                <c:manualLayout>
                  <c:x val="5.4165599244235717E-2"/>
                  <c:y val="-8.8965242518111182E-3"/>
                </c:manualLayout>
              </c:layout>
              <c:tx>
                <c:rich>
                  <a:bodyPr/>
                  <a:lstStyle/>
                  <a:p>
                    <a:fld id="{E45D6013-8B17-425B-AEA7-93B1324CCB52}" type="CATEGORYNAME">
                      <a:rPr lang="en-US"/>
                      <a:pPr/>
                      <a:t>[CATEGORY NAME]</a:t>
                    </a:fld>
                    <a:r>
                      <a:rPr lang="en-US" baseline="0"/>
                      <a:t>, </a:t>
                    </a:r>
                  </a:p>
                  <a:p>
                    <a:fld id="{15EBD476-F253-4626-9FAB-F3CA4D893D8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B6D-4E80-8282-4FB86667955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'[RESULTS_Survey on Recent State Land Use Reforms_(1-41).xlsx]Graphs'!$U$2:$U$5</c:f>
              <c:strCache>
                <c:ptCount val="4"/>
                <c:pt idx="0">
                  <c:v>Process and Procedures </c:v>
                </c:pt>
                <c:pt idx="1">
                  <c:v>Reading and interpreting plans</c:v>
                </c:pt>
                <c:pt idx="2">
                  <c:v>Environment, Agriculture and Historic Resources</c:v>
                </c:pt>
                <c:pt idx="3">
                  <c:v>Other</c:v>
                </c:pt>
              </c:strCache>
            </c:strRef>
          </c:cat>
          <c:val>
            <c:numRef>
              <c:f>'[RESULTS_Survey on Recent State Land Use Reforms_(1-41).xlsx]Graphs'!$W$2:$W$5</c:f>
              <c:numCache>
                <c:formatCode>0%</c:formatCode>
                <c:ptCount val="4"/>
                <c:pt idx="0">
                  <c:v>0.63414634146341464</c:v>
                </c:pt>
                <c:pt idx="1">
                  <c:v>0.26829268292682928</c:v>
                </c:pt>
                <c:pt idx="2">
                  <c:v>2.4390243902439025E-2</c:v>
                </c:pt>
                <c:pt idx="3">
                  <c:v>7.3170731707317069E-2</c:v>
                </c:pt>
              </c:numCache>
            </c:numRef>
          </c:val>
          <c:extLst>
            <c:ext xmlns:c16="http://schemas.microsoft.com/office/drawing/2014/chart" uri="{C3380CC4-5D6E-409C-BE32-E72D297353CC}">
              <c16:uniqueId val="{00000008-EB6D-4E80-8282-4FB866679558}"/>
            </c:ext>
          </c:extLst>
        </c:ser>
        <c:dLbls>
          <c:showLegendKey val="0"/>
          <c:showVal val="0"/>
          <c:showCatName val="1"/>
          <c:showSerName val="0"/>
          <c:showPercent val="0"/>
          <c:showBubbleSize val="0"/>
          <c:showLeaderLines val="1"/>
        </c:dLbls>
        <c:firstSliceAng val="1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A6A9-396A-4243-8FBB-AA2BB6BBB7A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79B36-43D3-4722-AF9C-F43F5250D813}" type="slidenum">
              <a:rPr lang="en-US" smtClean="0"/>
              <a:t>‹#›</a:t>
            </a:fld>
            <a:endParaRPr lang="en-US"/>
          </a:p>
        </p:txBody>
      </p:sp>
    </p:spTree>
    <p:extLst>
      <p:ext uri="{BB962C8B-B14F-4D97-AF65-F5344CB8AC3E}">
        <p14:creationId xmlns:p14="http://schemas.microsoft.com/office/powerpoint/2010/main" val="78563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1</a:t>
            </a:fld>
            <a:endParaRPr lang="en-US"/>
          </a:p>
        </p:txBody>
      </p:sp>
    </p:spTree>
    <p:extLst>
      <p:ext uri="{BB962C8B-B14F-4D97-AF65-F5344CB8AC3E}">
        <p14:creationId xmlns:p14="http://schemas.microsoft.com/office/powerpoint/2010/main" val="36289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2</a:t>
            </a:fld>
            <a:endParaRPr lang="en-US"/>
          </a:p>
        </p:txBody>
      </p:sp>
    </p:spTree>
    <p:extLst>
      <p:ext uri="{BB962C8B-B14F-4D97-AF65-F5344CB8AC3E}">
        <p14:creationId xmlns:p14="http://schemas.microsoft.com/office/powerpoint/2010/main" val="282154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3</a:t>
            </a:fld>
            <a:endParaRPr lang="en-US"/>
          </a:p>
        </p:txBody>
      </p:sp>
    </p:spTree>
    <p:extLst>
      <p:ext uri="{BB962C8B-B14F-4D97-AF65-F5344CB8AC3E}">
        <p14:creationId xmlns:p14="http://schemas.microsoft.com/office/powerpoint/2010/main" val="193854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4</a:t>
            </a:fld>
            <a:endParaRPr lang="en-US"/>
          </a:p>
        </p:txBody>
      </p:sp>
    </p:spTree>
    <p:extLst>
      <p:ext uri="{BB962C8B-B14F-4D97-AF65-F5344CB8AC3E}">
        <p14:creationId xmlns:p14="http://schemas.microsoft.com/office/powerpoint/2010/main" val="13798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Enfield: </a:t>
            </a:r>
            <a:r>
              <a:rPr lang="en-US" err="1">
                <a:cs typeface="Calibri"/>
              </a:rPr>
              <a:t>Utalized</a:t>
            </a:r>
            <a:r>
              <a:rPr lang="en-US">
                <a:cs typeface="Calibri" panose="020F0502020204030204"/>
              </a:rPr>
              <a:t> the sustainability triangle to form a resiliency chapter with language that was extremely validating of the human experience, covering equity very well: I'm excited to see how it applies to their land-use decisions in the future.</a:t>
            </a:r>
          </a:p>
        </p:txBody>
      </p:sp>
      <p:sp>
        <p:nvSpPr>
          <p:cNvPr id="4" name="Slide Number Placeholder 3"/>
          <p:cNvSpPr>
            <a:spLocks noGrp="1"/>
          </p:cNvSpPr>
          <p:nvPr>
            <p:ph type="sldNum" sz="quarter" idx="5"/>
          </p:nvPr>
        </p:nvSpPr>
        <p:spPr/>
        <p:txBody>
          <a:bodyPr/>
          <a:lstStyle/>
          <a:p>
            <a:fld id="{B0A79B36-43D3-4722-AF9C-F43F5250D813}" type="slidenum">
              <a:rPr lang="en-US" smtClean="0"/>
              <a:t>19</a:t>
            </a:fld>
            <a:endParaRPr lang="en-US"/>
          </a:p>
        </p:txBody>
      </p:sp>
    </p:spTree>
    <p:extLst>
      <p:ext uri="{BB962C8B-B14F-4D97-AF65-F5344CB8AC3E}">
        <p14:creationId xmlns:p14="http://schemas.microsoft.com/office/powerpoint/2010/main" val="309284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20</a:t>
            </a:fld>
            <a:endParaRPr lang="en-US"/>
          </a:p>
        </p:txBody>
      </p:sp>
    </p:spTree>
    <p:extLst>
      <p:ext uri="{BB962C8B-B14F-4D97-AF65-F5344CB8AC3E}">
        <p14:creationId xmlns:p14="http://schemas.microsoft.com/office/powerpoint/2010/main" val="3618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21</a:t>
            </a:fld>
            <a:endParaRPr lang="en-US"/>
          </a:p>
        </p:txBody>
      </p:sp>
    </p:spTree>
    <p:extLst>
      <p:ext uri="{BB962C8B-B14F-4D97-AF65-F5344CB8AC3E}">
        <p14:creationId xmlns:p14="http://schemas.microsoft.com/office/powerpoint/2010/main" val="255619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6477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346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279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145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239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392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814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068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974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7136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75257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9453664"/>
      </p:ext>
    </p:extLst>
  </p:cSld>
  <p:clrMapOvr>
    <a:masterClrMapping/>
  </p:clrMapOvr>
  <p:transition spd="med" advClick="0"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7EA9-A80A-BA93-7515-180CC52A4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33C608-6047-909F-9040-A5C2F26EF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1F73DE-088C-7E79-EFB6-60BD9BAC54AF}"/>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5A60A601-0E4C-4455-A760-33F7F3D34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6A915-6D99-8B2C-6453-4DFD3435A204}"/>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9057365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DDC2-E894-A8E0-2921-88BBE9BDF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9035C-AE57-DFD4-0420-D956B4278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BA74-E824-1384-9298-B706387DA732}"/>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6C91A82B-18CA-7BDE-B0BA-9229EED08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E327B-A395-7F7D-8D5B-73176472329F}"/>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19117409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0F2C-A1B6-A720-FC8F-3C3863FA3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49E8D-DE72-06D4-4471-0300AF6EC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F1B8D-530C-68DA-2BEE-5D925B071412}"/>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0E619DBF-CD64-C9DE-CE43-F8BF873F3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9F4-EB96-852D-AA3A-20B2AD6BFF27}"/>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28321617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07A-FE40-382D-FD7F-98D1772F9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D1D89-9FFD-87E6-FCE4-77F010913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0DCED-BDB6-E937-1ED9-2DFB65DF35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D67D8-4E9B-B46C-A23C-64BCFED7C866}"/>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6" name="Footer Placeholder 5">
            <a:extLst>
              <a:ext uri="{FF2B5EF4-FFF2-40B4-BE49-F238E27FC236}">
                <a16:creationId xmlns:a16="http://schemas.microsoft.com/office/drawing/2014/main" id="{CBEC45DE-606B-8C4A-B41E-15A6110F2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5DC65-6510-478C-9CB3-D196C1048CE6}"/>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20800335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13C4-8216-FFD8-4BDF-011F4058B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742BAC-CCD7-39FF-48F9-F33E69DAB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17B210-938B-8CF9-9A84-3492B93E3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167D6-AD3B-75DB-E858-8B5BF0DC6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50254-FA3F-A258-16EC-7545F368E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5E6069-ECF6-1F7F-3CD6-3B29E7D6E913}"/>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8" name="Footer Placeholder 7">
            <a:extLst>
              <a:ext uri="{FF2B5EF4-FFF2-40B4-BE49-F238E27FC236}">
                <a16:creationId xmlns:a16="http://schemas.microsoft.com/office/drawing/2014/main" id="{118E4EAC-555A-9DD1-2F3F-1797948E8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02477-ADAC-56B5-E2A8-03C8B3AC988C}"/>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27666840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B71E-BB3A-05DD-BBAE-7221D717A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29933-5E83-1C18-BA84-269F13EE3682}"/>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4" name="Footer Placeholder 3">
            <a:extLst>
              <a:ext uri="{FF2B5EF4-FFF2-40B4-BE49-F238E27FC236}">
                <a16:creationId xmlns:a16="http://schemas.microsoft.com/office/drawing/2014/main" id="{F478D8EF-0C16-2936-6F65-E3792EC94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3B87E-2A2B-8929-03EE-EF855F81CEEB}"/>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4151947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BC76D-662D-503C-970C-1B78BAA6B8A8}"/>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3" name="Footer Placeholder 2">
            <a:extLst>
              <a:ext uri="{FF2B5EF4-FFF2-40B4-BE49-F238E27FC236}">
                <a16:creationId xmlns:a16="http://schemas.microsoft.com/office/drawing/2014/main" id="{0F277FCF-3360-4A9B-076B-3784D07D8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2EC9AF-E546-474E-BDCD-A8AA1AE85E15}"/>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20234061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72EE-912C-2115-B84E-21DDCCD0B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91A9BB-6D59-7A68-EC04-DB1188FED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0ED777-6853-2854-6A4A-AA9CC5875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EEBA3-AC05-6614-3C01-FE269BB273B1}"/>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6" name="Footer Placeholder 5">
            <a:extLst>
              <a:ext uri="{FF2B5EF4-FFF2-40B4-BE49-F238E27FC236}">
                <a16:creationId xmlns:a16="http://schemas.microsoft.com/office/drawing/2014/main" id="{C015A65C-5019-5ACF-2AA5-F9A9D7E1B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4A351-80C6-B8AF-9073-2FA0A04D3FD3}"/>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6103276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2084-65F4-4F5F-AF48-DA45B98F4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557CB-6AE7-8B7F-F17D-988C20FE6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A294C-1B2F-9E2D-F0C7-D221E6749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24DA6-82A0-3522-D62B-1720C8135FF1}"/>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6" name="Footer Placeholder 5">
            <a:extLst>
              <a:ext uri="{FF2B5EF4-FFF2-40B4-BE49-F238E27FC236}">
                <a16:creationId xmlns:a16="http://schemas.microsoft.com/office/drawing/2014/main" id="{300C82B5-B585-A9AE-9700-4C28F3093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37921-9661-A1AC-150D-2A849DDB3BDD}"/>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42482901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4F93-9224-23F9-1F4A-C2530F290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703D8-655C-1073-9C96-AC5B9A28C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71541-9A29-2364-EFD3-6FBCE922AA28}"/>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09991B19-C5B2-23F1-9F2A-A4CECB875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4F247-891C-52DF-8BA4-0FB8B760B749}"/>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40139574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2F215-AAB3-070E-CAB8-83CCCE30A6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CE34E-32B9-142B-FCEE-B422A2E9D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35D28-9D34-0149-446F-7A60198CA333}"/>
              </a:ext>
            </a:extLst>
          </p:cNvPr>
          <p:cNvSpPr>
            <a:spLocks noGrp="1"/>
          </p:cNvSpPr>
          <p:nvPr>
            <p:ph type="dt" sz="half" idx="10"/>
          </p:nvPr>
        </p:nvSpPr>
        <p:spPr/>
        <p:txBody>
          <a:body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CA04417D-5431-B2A3-D5B2-9ABFA2EAD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F3FBA-2EBE-0943-5B4E-C7A6C82BF54C}"/>
              </a:ext>
            </a:extLst>
          </p:cNvPr>
          <p:cNvSpPr>
            <a:spLocks noGrp="1"/>
          </p:cNvSpPr>
          <p:nvPr>
            <p:ph type="sldNum" sz="quarter" idx="12"/>
          </p:nvPr>
        </p:nvSpPr>
        <p:spPr/>
        <p:txBody>
          <a:bodyPr/>
          <a:lstStyle/>
          <a:p>
            <a:fld id="{322ED69E-442E-4CE2-A391-F3A8A1403258}" type="slidenum">
              <a:rPr lang="en-US" smtClean="0"/>
              <a:t>‹#›</a:t>
            </a:fld>
            <a:endParaRPr lang="en-US"/>
          </a:p>
        </p:txBody>
      </p:sp>
    </p:spTree>
    <p:extLst>
      <p:ext uri="{BB962C8B-B14F-4D97-AF65-F5344CB8AC3E}">
        <p14:creationId xmlns:p14="http://schemas.microsoft.com/office/powerpoint/2010/main" val="38911634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2272977"/>
      </p:ext>
    </p:extLst>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50607446"/>
      </p:ext>
    </p:extLst>
  </p:cSld>
  <p:clrMapOvr>
    <a:masterClrMapping/>
  </p:clrMapOvr>
  <p:transition spd="med" advClick="0" advTm="3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idx="10"/>
          </p:nvPr>
        </p:nvSpPr>
        <p:spPr>
          <a:xfrm>
            <a:off x="609600" y="6356350"/>
            <a:ext cx="2840567" cy="361950"/>
          </a:xfrm>
          <a:prstGeom prst="rect">
            <a:avLst/>
          </a:prstGeom>
          <a:ln/>
        </p:spPr>
        <p:txBody>
          <a:bodyPr/>
          <a:lstStyle>
            <a:lvl1pPr>
              <a:defRPr/>
            </a:lvl1pPr>
          </a:lstStyle>
          <a:p>
            <a:pPr>
              <a:defRPr/>
            </a:pPr>
            <a:endParaRPr lang="en-US"/>
          </a:p>
        </p:txBody>
      </p:sp>
      <p:sp>
        <p:nvSpPr>
          <p:cNvPr id="3" name="Rectangle 3"/>
          <p:cNvSpPr>
            <a:spLocks noGrp="1" noChangeArrowheads="1"/>
          </p:cNvSpPr>
          <p:nvPr>
            <p:ph type="sldNum" idx="11"/>
          </p:nvPr>
        </p:nvSpPr>
        <p:spPr>
          <a:xfrm>
            <a:off x="8737601" y="6356350"/>
            <a:ext cx="2840567" cy="361950"/>
          </a:xfrm>
          <a:prstGeom prst="rect">
            <a:avLst/>
          </a:prstGeom>
          <a:ln/>
        </p:spPr>
        <p:txBody>
          <a:bodyPr/>
          <a:lstStyle>
            <a:lvl1pPr>
              <a:defRPr/>
            </a:lvl1pPr>
          </a:lstStyle>
          <a:p>
            <a:pPr>
              <a:defRPr/>
            </a:pPr>
            <a:fld id="{BE8EFBBE-DA02-456B-BDAE-804650E19EF9}" type="slidenum">
              <a:rPr lang="en-US" altLang="en-US"/>
              <a:pPr>
                <a:defRPr/>
              </a:pPr>
              <a:t>‹#›</a:t>
            </a:fld>
            <a:endParaRPr lang="en-US" altLang="en-US"/>
          </a:p>
        </p:txBody>
      </p:sp>
    </p:spTree>
    <p:extLst>
      <p:ext uri="{BB962C8B-B14F-4D97-AF65-F5344CB8AC3E}">
        <p14:creationId xmlns:p14="http://schemas.microsoft.com/office/powerpoint/2010/main" val="2866502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295A-81FA-4BA3-8FB9-FE3ABC2B0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2697F-343E-4CB3-A98B-D6099C611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884B22-EB6B-4910-B5BC-B020B36C6CDF}"/>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F9A45100-5F57-4744-B828-4AC9B61C4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A3E90-59FC-49EA-B1D6-E6059FF8AE1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7966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2E2D-3980-4F1D-970B-746ADA103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7EB4C-121A-4B2A-9422-A8C7C7245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A0404-E98F-4A98-AB10-DAC0B4F811A8}"/>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2446CA83-4419-4BE9-A8E5-88A1EA53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F87C-5453-4A49-941F-D2C7A3AF97A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690521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EBDC-E846-4CF9-8FE5-15E21CBC7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039C1B-302B-4584-9D5A-FFD960D03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EF642-EF04-40AB-8A21-3E4CDBB038AF}"/>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EAF10A62-8631-430F-969A-08D7B1E71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60ABB-A85C-4C13-8E07-17E5BC3096C0}"/>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1127050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20FE-3EE4-421B-99F7-4F086BB25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AE47D-85DD-42CC-BBDF-EB21AB9DAB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E64D2-8E8B-4DFE-8C5C-C8485D683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DDCAF-EE50-49D9-80B5-B4D962850D33}"/>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6" name="Footer Placeholder 5">
            <a:extLst>
              <a:ext uri="{FF2B5EF4-FFF2-40B4-BE49-F238E27FC236}">
                <a16:creationId xmlns:a16="http://schemas.microsoft.com/office/drawing/2014/main" id="{F060C4F7-DD6B-406E-A2D1-AF70922BC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74B60-EB67-4AC3-887A-BFC8B225EC57}"/>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4031003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45C1-C82D-46D4-8991-C3043A795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18C5B-052E-4948-90D9-695A69E53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8662-FD35-4D16-9875-2E5B9A06D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8BAE1-6498-4F77-9686-9376ECD67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1C88A-6D9E-4482-9634-843C6B5D55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7FD10-1EA6-4007-8FE7-E9CC5A76D496}"/>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8" name="Footer Placeholder 7">
            <a:extLst>
              <a:ext uri="{FF2B5EF4-FFF2-40B4-BE49-F238E27FC236}">
                <a16:creationId xmlns:a16="http://schemas.microsoft.com/office/drawing/2014/main" id="{30FFC891-A974-4025-A612-AB1CACABDC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CCE-B9E2-4C41-912C-7D4A196A1D05}"/>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60669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1EF-C328-4E84-9CA7-BC646B161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831A4-5F2B-47F3-A94D-F1E9A45DE31C}"/>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4" name="Footer Placeholder 3">
            <a:extLst>
              <a:ext uri="{FF2B5EF4-FFF2-40B4-BE49-F238E27FC236}">
                <a16:creationId xmlns:a16="http://schemas.microsoft.com/office/drawing/2014/main" id="{6492AB6E-5259-492D-8BD6-552F6BD54E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E7E0AE-38DB-4EF7-BBAC-BFF8334A4074}"/>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796176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3EB85-8923-415C-93B8-9BD3E1BC988F}"/>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3" name="Footer Placeholder 2">
            <a:extLst>
              <a:ext uri="{FF2B5EF4-FFF2-40B4-BE49-F238E27FC236}">
                <a16:creationId xmlns:a16="http://schemas.microsoft.com/office/drawing/2014/main" id="{C63A684E-906E-4810-A277-5475134D7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C23B6-C406-4FB8-9570-B06C3BBC6358}"/>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2250255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5438-C67A-46A9-BD56-17A17052A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E2D657-18D9-4684-B784-5346328E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F9095-8D8B-4AA2-A7EC-4A6C3A64B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7762B-5439-41D4-B191-90720187996A}"/>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6" name="Footer Placeholder 5">
            <a:extLst>
              <a:ext uri="{FF2B5EF4-FFF2-40B4-BE49-F238E27FC236}">
                <a16:creationId xmlns:a16="http://schemas.microsoft.com/office/drawing/2014/main" id="{7006C4D9-4136-4858-9C96-5438E4828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C558E-74D8-493C-834C-39692595BAEC}"/>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1721570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5A8F-9B94-40E2-ADCF-4627D3AE3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ACCB26-CB48-414E-938F-276AF8727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71CB1-8310-4B38-8E42-309B5B28D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59719-6E6E-4616-9A3E-846C13EEF480}"/>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6" name="Footer Placeholder 5">
            <a:extLst>
              <a:ext uri="{FF2B5EF4-FFF2-40B4-BE49-F238E27FC236}">
                <a16:creationId xmlns:a16="http://schemas.microsoft.com/office/drawing/2014/main" id="{716418CC-2495-4E63-A501-BC652CFAF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1934F-AEF2-45B3-B3C4-42A521DA41C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759760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6285-9378-4F76-8769-128AFA708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E4429C-86EB-4AAB-A2A0-8EFAEE9C2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15EE6-58B1-4DCD-9074-71A07F4C385D}"/>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C20AEB5E-DD87-435A-A4A3-207F6CA91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9A7A6-82D8-4991-92C3-9CCCA5337A22}"/>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3894368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0A546-D993-4DE0-AAA9-23D699B23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8C816-60AC-4658-9BCD-21138BFF18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C5410-87D3-49A1-91EE-2F953A421BED}"/>
              </a:ext>
            </a:extLst>
          </p:cNvPr>
          <p:cNvSpPr>
            <a:spLocks noGrp="1"/>
          </p:cNvSpPr>
          <p:nvPr>
            <p:ph type="dt" sz="half" idx="10"/>
          </p:nvPr>
        </p:nvSpPr>
        <p:spPr/>
        <p:txBody>
          <a:body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8AFE63E9-F792-4DF5-8121-29BF7F448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14D3D-204C-416E-AB23-2134C8A3D5B3}"/>
              </a:ext>
            </a:extLst>
          </p:cNvPr>
          <p:cNvSpPr>
            <a:spLocks noGrp="1"/>
          </p:cNvSpPr>
          <p:nvPr>
            <p:ph type="sldNum" sz="quarter" idx="12"/>
          </p:nvPr>
        </p:nvSpPr>
        <p:spPr/>
        <p:txBody>
          <a:bodyPr/>
          <a:lstStyle/>
          <a:p>
            <a:fld id="{7E81C64B-5849-403E-BEAB-3A4323F74A51}" type="slidenum">
              <a:rPr lang="en-US" smtClean="0"/>
              <a:t>‹#›</a:t>
            </a:fld>
            <a:endParaRPr lang="en-US"/>
          </a:p>
        </p:txBody>
      </p:sp>
    </p:spTree>
    <p:extLst>
      <p:ext uri="{BB962C8B-B14F-4D97-AF65-F5344CB8AC3E}">
        <p14:creationId xmlns:p14="http://schemas.microsoft.com/office/powerpoint/2010/main" val="82634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846CE7D5-CF57-46EF-B807-FDD0502418D4}" type="datetimeFigureOut">
              <a:rPr lang="en-US" smtClean="0"/>
              <a:pPr/>
              <a:t>3/16/2023</a:t>
            </a:fld>
            <a:endParaRPr lang="en-US"/>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ea typeface="Verdana" panose="020B0604030504040204" pitchFamily="34" charset="0"/>
              </a:defRPr>
            </a:lvl1pPr>
          </a:lstStyle>
          <a:p>
            <a:fld id="{846CE7D5-CF57-46EF-B807-FDD0502418D4}" type="datetimeFigureOut">
              <a:rPr lang="en-US" smtClean="0"/>
              <a:pPr/>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79" r:id="rId6"/>
    <p:sldLayoutId id="2147483698" r:id="rId7"/>
    <p:sldLayoutId id="2147483699" r:id="rId8"/>
    <p:sldLayoutId id="2147483700"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237929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672" r:id="rId8"/>
    <p:sldLayoutId id="2147483673" r:id="rId9"/>
    <p:sldLayoutId id="2147483674" r:id="rId10"/>
    <p:sldLayoutId id="2147483675" r:id="rId11"/>
    <p:sldLayoutId id="2147483676" r:id="rId12"/>
  </p:sldLayoutIdLst>
  <p:transition spd="med" advClick="0"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F203F-12A3-2568-61F9-AF946A677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5B7FAF-4B41-EF3F-E4FD-756C48A9F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DEDC5-589B-20DA-F976-7319A44F2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B24A-FA09-4E32-80F7-A473AC705528}" type="datetimeFigureOut">
              <a:rPr lang="en-US" smtClean="0"/>
              <a:t>3/16/2023</a:t>
            </a:fld>
            <a:endParaRPr lang="en-US"/>
          </a:p>
        </p:txBody>
      </p:sp>
      <p:sp>
        <p:nvSpPr>
          <p:cNvPr id="5" name="Footer Placeholder 4">
            <a:extLst>
              <a:ext uri="{FF2B5EF4-FFF2-40B4-BE49-F238E27FC236}">
                <a16:creationId xmlns:a16="http://schemas.microsoft.com/office/drawing/2014/main" id="{33C388BB-8A53-E7DF-B7EE-6F5B703AC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FF859-9064-26B5-803F-BED6F2BE1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ED69E-442E-4CE2-A391-F3A8A1403258}" type="slidenum">
              <a:rPr lang="en-US" smtClean="0"/>
              <a:t>‹#›</a:t>
            </a:fld>
            <a:endParaRPr lang="en-US"/>
          </a:p>
        </p:txBody>
      </p:sp>
    </p:spTree>
    <p:extLst>
      <p:ext uri="{BB962C8B-B14F-4D97-AF65-F5344CB8AC3E}">
        <p14:creationId xmlns:p14="http://schemas.microsoft.com/office/powerpoint/2010/main" val="27482316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b="1" u="none"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1865"/>
      </p:ext>
    </p:extLst>
  </p:cSld>
  <p:clrMap bg1="lt1" tx1="dk1" bg2="lt2" tx2="dk2" accent1="accent1" accent2="accent2" accent3="accent3" accent4="accent4" accent5="accent5" accent6="accent6" hlink="hlink" folHlink="folHlink"/>
  <p:sldLayoutIdLst>
    <p:sldLayoutId id="2147483694" r:id="rId1"/>
    <p:sldLayoutId id="2147483695" r:id="rId2"/>
  </p:sldLayoutIdLst>
  <p:transition spd="med" advClick="0" advTm="30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64764-8C31-45C9-98E9-C937FF565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C762C-53AB-4218-A00C-1D6651045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682B0-4BEA-4E9D-8186-1DADE3BB6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9C5EA-73DE-49C7-906C-CC2954D268F8}" type="datetimeFigureOut">
              <a:rPr lang="en-US" smtClean="0"/>
              <a:t>3/16/2023</a:t>
            </a:fld>
            <a:endParaRPr lang="en-US"/>
          </a:p>
        </p:txBody>
      </p:sp>
      <p:sp>
        <p:nvSpPr>
          <p:cNvPr id="5" name="Footer Placeholder 4">
            <a:extLst>
              <a:ext uri="{FF2B5EF4-FFF2-40B4-BE49-F238E27FC236}">
                <a16:creationId xmlns:a16="http://schemas.microsoft.com/office/drawing/2014/main" id="{6FDA7388-5D45-4AAE-BE1A-2C43EB7A0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BB328B-0A47-4F6C-9781-C12FABECDA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1C64B-5849-403E-BEAB-3A4323F74A51}" type="slidenum">
              <a:rPr lang="en-US" smtClean="0"/>
              <a:t>‹#›</a:t>
            </a:fld>
            <a:endParaRPr lang="en-US"/>
          </a:p>
        </p:txBody>
      </p:sp>
    </p:spTree>
    <p:extLst>
      <p:ext uri="{BB962C8B-B14F-4D97-AF65-F5344CB8AC3E}">
        <p14:creationId xmlns:p14="http://schemas.microsoft.com/office/powerpoint/2010/main" val="404175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Regional Planning Commission</a:t>
            </a:r>
            <a:endParaRPr lang="en-US"/>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1F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3" name="TextBox 2">
            <a:extLst>
              <a:ext uri="{FF2B5EF4-FFF2-40B4-BE49-F238E27FC236}">
                <a16:creationId xmlns:a16="http://schemas.microsoft.com/office/drawing/2014/main" id="{5ADDE5D0-273F-4996-A79C-3F6EDFEF97B0}"/>
              </a:ext>
            </a:extLst>
          </p:cNvPr>
          <p:cNvSpPr txBox="1"/>
          <p:nvPr/>
        </p:nvSpPr>
        <p:spPr>
          <a:xfrm>
            <a:off x="354312" y="803805"/>
            <a:ext cx="10491623" cy="53347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Verdana"/>
                <a:ea typeface="Verdana"/>
                <a:cs typeface="+mn-lt"/>
              </a:rPr>
              <a:t>Welcome to a CRCOG Zoom Meeting</a:t>
            </a:r>
            <a:endParaRPr lang="en-US">
              <a:latin typeface="Verdana"/>
              <a:ea typeface="Verdana"/>
            </a:endParaRPr>
          </a:p>
          <a:p>
            <a:pPr marL="342900" indent="-342900">
              <a:spcAft>
                <a:spcPts val="500"/>
              </a:spcAft>
              <a:buFont typeface="Arial" panose="020B0604020202020204" pitchFamily="34" charset="0"/>
              <a:buChar char="•"/>
            </a:pPr>
            <a:r>
              <a:rPr lang="en-US" sz="2400">
                <a:latin typeface="Verdana"/>
                <a:ea typeface="Verdana"/>
                <a:cs typeface="Calibri"/>
              </a:rPr>
              <a:t>We have muted attendees upon entrance. We will unmute people either individually or for everyone depending on the situation.  </a:t>
            </a:r>
          </a:p>
          <a:p>
            <a:pPr marL="342900" indent="-342900">
              <a:spcAft>
                <a:spcPts val="500"/>
              </a:spcAft>
              <a:buFont typeface="Arial" panose="020B0604020202020204" pitchFamily="34" charset="0"/>
              <a:buChar char="•"/>
            </a:pPr>
            <a:r>
              <a:rPr lang="en-US" sz="2400">
                <a:latin typeface="Verdana"/>
                <a:ea typeface="Verdana"/>
                <a:cs typeface="Calibri"/>
              </a:rPr>
              <a:t>For our public meetings, we will be taking a roll-call of attendance based on who we identify as being on the call and then ask those we cannot identify to state their name and town.</a:t>
            </a:r>
          </a:p>
          <a:p>
            <a:pPr marL="342900" indent="-342900">
              <a:spcAft>
                <a:spcPts val="500"/>
              </a:spcAft>
              <a:buFont typeface="Arial" panose="020B0604020202020204" pitchFamily="34" charset="0"/>
              <a:buChar char="•"/>
            </a:pPr>
            <a:r>
              <a:rPr lang="en-US" sz="2400">
                <a:latin typeface="Verdana"/>
                <a:ea typeface="Verdana"/>
                <a:cs typeface="Calibri"/>
              </a:rPr>
              <a:t>Each time you speak, you must identify yourself with your name and town prior to making your point.</a:t>
            </a:r>
          </a:p>
          <a:p>
            <a:pPr marL="342900" indent="-342900">
              <a:spcAft>
                <a:spcPts val="500"/>
              </a:spcAft>
              <a:buFont typeface="Arial" panose="020B0604020202020204" pitchFamily="34" charset="0"/>
              <a:buChar char="•"/>
            </a:pPr>
            <a:r>
              <a:rPr lang="en-US" sz="2400">
                <a:latin typeface="Verdana"/>
                <a:ea typeface="Verdana"/>
                <a:cs typeface="Calibri"/>
              </a:rPr>
              <a:t>If you are abstaining or objecting to an action item, please state your name and town.</a:t>
            </a:r>
          </a:p>
          <a:p>
            <a:pPr marL="342900" indent="-342900">
              <a:buFont typeface="Arial" panose="020B0604020202020204" pitchFamily="34" charset="0"/>
              <a:buChar char="•"/>
            </a:pPr>
            <a:r>
              <a:rPr lang="en-US" sz="2400">
                <a:latin typeface="Verdana"/>
                <a:ea typeface="Verdana"/>
                <a:cs typeface="Calibri"/>
              </a:rPr>
              <a:t>Meeting materials are available at CRCOG.org</a:t>
            </a:r>
          </a:p>
          <a:p>
            <a:endParaRPr lang="en-US" sz="2400">
              <a:cs typeface="Calibri"/>
            </a:endParaRPr>
          </a:p>
        </p:txBody>
      </p:sp>
      <p:pic>
        <p:nvPicPr>
          <p:cNvPr id="9" name="Picture 4">
            <a:extLst>
              <a:ext uri="{FF2B5EF4-FFF2-40B4-BE49-F238E27FC236}">
                <a16:creationId xmlns:a16="http://schemas.microsoft.com/office/drawing/2014/main" id="{E3B5E5A2-82A6-485A-8C5F-36DC998EAECD}"/>
              </a:ext>
            </a:extLst>
          </p:cNvPr>
          <p:cNvPicPr>
            <a:picLocks noChangeAspect="1"/>
          </p:cNvPicPr>
          <p:nvPr/>
        </p:nvPicPr>
        <p:blipFill>
          <a:blip r:embed="rId3"/>
          <a:stretch>
            <a:fillRect/>
          </a:stretch>
        </p:blipFill>
        <p:spPr>
          <a:xfrm>
            <a:off x="-1712" y="5848433"/>
            <a:ext cx="12195424" cy="794798"/>
          </a:xfrm>
          <a:prstGeom prst="rect">
            <a:avLst/>
          </a:prstGeom>
        </p:spPr>
      </p:pic>
    </p:spTree>
    <p:extLst>
      <p:ext uri="{BB962C8B-B14F-4D97-AF65-F5344CB8AC3E}">
        <p14:creationId xmlns:p14="http://schemas.microsoft.com/office/powerpoint/2010/main" val="320517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3" descr="Figures of houses in different position and sizes">
            <a:extLst>
              <a:ext uri="{FF2B5EF4-FFF2-40B4-BE49-F238E27FC236}">
                <a16:creationId xmlns:a16="http://schemas.microsoft.com/office/drawing/2014/main" id="{F4D278E6-4D5C-56A9-F414-5A812A2AF4EC}"/>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641AB84-6062-8B95-580E-B63CD2CA6D0D}"/>
              </a:ext>
            </a:extLst>
          </p:cNvPr>
          <p:cNvSpPr>
            <a:spLocks noGrp="1"/>
          </p:cNvSpPr>
          <p:nvPr>
            <p:ph type="title"/>
          </p:nvPr>
        </p:nvSpPr>
        <p:spPr>
          <a:xfrm>
            <a:off x="838200" y="365125"/>
            <a:ext cx="10515600" cy="1325563"/>
          </a:xfrm>
        </p:spPr>
        <p:txBody>
          <a:bodyPr>
            <a:normAutofit/>
          </a:bodyPr>
          <a:lstStyle/>
          <a:p>
            <a:r>
              <a:rPr lang="en-US">
                <a:solidFill>
                  <a:srgbClr val="FFFFFF"/>
                </a:solidFill>
              </a:rPr>
              <a:t>Accessory Dwelling Units</a:t>
            </a:r>
          </a:p>
        </p:txBody>
      </p:sp>
      <p:sp>
        <p:nvSpPr>
          <p:cNvPr id="3" name="Content Placeholder 2">
            <a:extLst>
              <a:ext uri="{FF2B5EF4-FFF2-40B4-BE49-F238E27FC236}">
                <a16:creationId xmlns:a16="http://schemas.microsoft.com/office/drawing/2014/main" id="{C592964D-3536-FE27-E7DF-6CD30F5C6C63}"/>
              </a:ext>
            </a:extLst>
          </p:cNvPr>
          <p:cNvSpPr>
            <a:spLocks noGrp="1"/>
          </p:cNvSpPr>
          <p:nvPr>
            <p:ph idx="1"/>
          </p:nvPr>
        </p:nvSpPr>
        <p:spPr>
          <a:xfrm>
            <a:off x="838200" y="1825625"/>
            <a:ext cx="10515600" cy="4351338"/>
          </a:xfrm>
        </p:spPr>
        <p:txBody>
          <a:bodyPr>
            <a:normAutofit/>
          </a:bodyPr>
          <a:lstStyle/>
          <a:p>
            <a:r>
              <a:rPr lang="en-US" b="1">
                <a:solidFill>
                  <a:srgbClr val="FFFFFF"/>
                </a:solidFill>
              </a:rPr>
              <a:t>Accessory Dwelling Units:</a:t>
            </a:r>
            <a:r>
              <a:rPr lang="en-US">
                <a:solidFill>
                  <a:srgbClr val="FFFFFF"/>
                </a:solidFill>
              </a:rPr>
              <a:t> PA 21-29 establishes default provisions that allow construction of Accessory Dwelling Units (ADUs) on lots accompanying single-family homes, unless a municipality chooses to opt-out of this provision by January 1, 2023.</a:t>
            </a:r>
          </a:p>
          <a:p>
            <a:endParaRPr lang="en-US">
              <a:solidFill>
                <a:srgbClr val="FFFFFF"/>
              </a:solidFill>
            </a:endParaRPr>
          </a:p>
          <a:p>
            <a:r>
              <a:rPr lang="en-US">
                <a:solidFill>
                  <a:srgbClr val="FFFFFF"/>
                </a:solidFill>
              </a:rPr>
              <a:t>Has your community chosen to: </a:t>
            </a:r>
          </a:p>
          <a:p>
            <a:pPr lvl="1"/>
            <a:r>
              <a:rPr lang="en-US">
                <a:solidFill>
                  <a:srgbClr val="FFFFFF"/>
                </a:solidFill>
              </a:rPr>
              <a:t>Opt-Out</a:t>
            </a:r>
          </a:p>
          <a:p>
            <a:pPr lvl="1"/>
            <a:r>
              <a:rPr lang="en-US">
                <a:solidFill>
                  <a:srgbClr val="FFFFFF"/>
                </a:solidFill>
              </a:rPr>
              <a:t>Opt-In (or take no action)</a:t>
            </a:r>
          </a:p>
        </p:txBody>
      </p:sp>
      <p:pic>
        <p:nvPicPr>
          <p:cNvPr id="4" name="Picture 3" descr="Logo&#10;&#10;Description automatically generated with medium confidence">
            <a:extLst>
              <a:ext uri="{FF2B5EF4-FFF2-40B4-BE49-F238E27FC236}">
                <a16:creationId xmlns:a16="http://schemas.microsoft.com/office/drawing/2014/main" id="{6E7DC0E6-B631-9E5A-3678-6A5A95C9E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30309859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E012-AAE1-26C3-E73D-DBCEA9349D0C}"/>
              </a:ext>
            </a:extLst>
          </p:cNvPr>
          <p:cNvSpPr>
            <a:spLocks noGrp="1"/>
          </p:cNvSpPr>
          <p:nvPr>
            <p:ph type="title"/>
          </p:nvPr>
        </p:nvSpPr>
        <p:spPr>
          <a:xfrm>
            <a:off x="838200" y="251914"/>
            <a:ext cx="10515600" cy="819241"/>
          </a:xfrm>
        </p:spPr>
        <p:txBody>
          <a:bodyPr/>
          <a:lstStyle/>
          <a:p>
            <a:r>
              <a:rPr lang="en-US"/>
              <a:t>Accessory Dwelling Units</a:t>
            </a:r>
          </a:p>
        </p:txBody>
      </p:sp>
      <p:graphicFrame>
        <p:nvGraphicFramePr>
          <p:cNvPr id="3" name="Chart 2">
            <a:extLst>
              <a:ext uri="{FF2B5EF4-FFF2-40B4-BE49-F238E27FC236}">
                <a16:creationId xmlns:a16="http://schemas.microsoft.com/office/drawing/2014/main" id="{7899F2EB-BD28-2D5F-C651-57002E48C422}"/>
              </a:ext>
            </a:extLst>
          </p:cNvPr>
          <p:cNvGraphicFramePr>
            <a:graphicFrameLocks/>
          </p:cNvGraphicFramePr>
          <p:nvPr>
            <p:extLst>
              <p:ext uri="{D42A27DB-BD31-4B8C-83A1-F6EECF244321}">
                <p14:modId xmlns:p14="http://schemas.microsoft.com/office/powerpoint/2010/main" val="2521404291"/>
              </p:ext>
            </p:extLst>
          </p:nvPr>
        </p:nvGraphicFramePr>
        <p:xfrm>
          <a:off x="3996729" y="1640123"/>
          <a:ext cx="7528609" cy="42315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617D75-2A2C-9A36-7494-AE6901E06C47}"/>
              </a:ext>
            </a:extLst>
          </p:cNvPr>
          <p:cNvSpPr txBox="1"/>
          <p:nvPr/>
        </p:nvSpPr>
        <p:spPr>
          <a:xfrm>
            <a:off x="597924" y="2532082"/>
            <a:ext cx="1440830" cy="2800767"/>
          </a:xfrm>
          <a:prstGeom prst="rect">
            <a:avLst/>
          </a:prstGeom>
          <a:noFill/>
        </p:spPr>
        <p:txBody>
          <a:bodyPr wrap="square">
            <a:spAutoFit/>
          </a:bodyPr>
          <a:lstStyle/>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Andover</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Avon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Berlin</a:t>
            </a: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Bloomfield</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Bolton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East Granby </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East Hartford</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Enfield</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Farmington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Glastonbury</a:t>
            </a: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Granby</a:t>
            </a:r>
            <a:endParaRPr lang="en-US" sz="1600">
              <a:solidFill>
                <a:srgbClr val="323E4F"/>
              </a:solidFill>
              <a:ea typeface="Times New Roman" panose="02020603050405020304" pitchFamily="18" charset="0"/>
            </a:endParaRPr>
          </a:p>
        </p:txBody>
      </p:sp>
      <p:sp>
        <p:nvSpPr>
          <p:cNvPr id="9" name="TextBox 8">
            <a:extLst>
              <a:ext uri="{FF2B5EF4-FFF2-40B4-BE49-F238E27FC236}">
                <a16:creationId xmlns:a16="http://schemas.microsoft.com/office/drawing/2014/main" id="{1F4B2810-0EFD-7A90-7C81-0B2C1D3E80C8}"/>
              </a:ext>
            </a:extLst>
          </p:cNvPr>
          <p:cNvSpPr txBox="1"/>
          <p:nvPr/>
        </p:nvSpPr>
        <p:spPr>
          <a:xfrm>
            <a:off x="2048413" y="2532081"/>
            <a:ext cx="1624588" cy="2800767"/>
          </a:xfrm>
          <a:prstGeom prst="rect">
            <a:avLst/>
          </a:prstGeom>
          <a:noFill/>
        </p:spPr>
        <p:txBody>
          <a:bodyPr wrap="square">
            <a:spAutoFit/>
          </a:bodyPr>
          <a:lstStyle/>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Mansfield</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New Britain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Newington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Plainville</a:t>
            </a: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a typeface="Calibri" panose="020F0502020204030204" pitchFamily="34" charset="0"/>
              </a:rPr>
              <a:t>Simsbury</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Somers</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South Windsor</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Southington</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Stafford</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Windsor Locks</a:t>
            </a:r>
            <a:endParaRPr lang="en-US" sz="1600">
              <a:solidFill>
                <a:srgbClr val="323E4F"/>
              </a:solidFill>
              <a:effectLst/>
              <a:ea typeface="Calibri" panose="020F0502020204030204" pitchFamily="34" charset="0"/>
            </a:endParaRPr>
          </a:p>
          <a:p>
            <a:pPr marL="119063" marR="0" lvl="0" indent="-119063">
              <a:spcBef>
                <a:spcPts val="0"/>
              </a:spcBef>
              <a:spcAft>
                <a:spcPts val="0"/>
              </a:spcAft>
              <a:buFont typeface="Arial" panose="020B0604020202020204" pitchFamily="34" charset="0"/>
              <a:buChar char="•"/>
              <a:tabLst>
                <a:tab pos="457200" algn="l"/>
              </a:tabLst>
            </a:pPr>
            <a:r>
              <a:rPr lang="en-US" sz="1600">
                <a:solidFill>
                  <a:srgbClr val="323E4F"/>
                </a:solidFill>
                <a:effectLst/>
                <a:ea typeface="Times New Roman" panose="02020603050405020304" pitchFamily="18" charset="0"/>
              </a:rPr>
              <a:t>Willington</a:t>
            </a:r>
            <a:endParaRPr lang="en-US" sz="1600">
              <a:solidFill>
                <a:srgbClr val="323E4F"/>
              </a:solidFill>
              <a:effectLst/>
              <a:ea typeface="Calibri" panose="020F0502020204030204" pitchFamily="34" charset="0"/>
            </a:endParaRPr>
          </a:p>
        </p:txBody>
      </p:sp>
      <p:sp>
        <p:nvSpPr>
          <p:cNvPr id="10" name="TextBox 9">
            <a:extLst>
              <a:ext uri="{FF2B5EF4-FFF2-40B4-BE49-F238E27FC236}">
                <a16:creationId xmlns:a16="http://schemas.microsoft.com/office/drawing/2014/main" id="{0E5C97B5-FB07-7914-26C0-9D0CBADEA44F}"/>
              </a:ext>
            </a:extLst>
          </p:cNvPr>
          <p:cNvSpPr txBox="1"/>
          <p:nvPr/>
        </p:nvSpPr>
        <p:spPr>
          <a:xfrm>
            <a:off x="404508" y="2162750"/>
            <a:ext cx="3268493" cy="369332"/>
          </a:xfrm>
          <a:prstGeom prst="rect">
            <a:avLst/>
          </a:prstGeom>
          <a:noFill/>
        </p:spPr>
        <p:txBody>
          <a:bodyPr wrap="square" rtlCol="0">
            <a:spAutoFit/>
          </a:bodyPr>
          <a:lstStyle/>
          <a:p>
            <a:r>
              <a:rPr lang="en-US" b="1"/>
              <a:t>22 Communities Opted-Out</a:t>
            </a:r>
          </a:p>
        </p:txBody>
      </p:sp>
      <p:pic>
        <p:nvPicPr>
          <p:cNvPr id="4" name="Picture 3" descr="Logo&#10;&#10;Description automatically generated with medium confidence">
            <a:extLst>
              <a:ext uri="{FF2B5EF4-FFF2-40B4-BE49-F238E27FC236}">
                <a16:creationId xmlns:a16="http://schemas.microsoft.com/office/drawing/2014/main" id="{2B3D869B-C969-F9E4-98A6-28EA5113A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236507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3EE5-9B07-984E-6679-FD23683DD559}"/>
              </a:ext>
            </a:extLst>
          </p:cNvPr>
          <p:cNvSpPr>
            <a:spLocks noGrp="1"/>
          </p:cNvSpPr>
          <p:nvPr>
            <p:ph type="title"/>
          </p:nvPr>
        </p:nvSpPr>
        <p:spPr/>
        <p:txBody>
          <a:bodyPr/>
          <a:lstStyle/>
          <a:p>
            <a:r>
              <a:rPr lang="en-US"/>
              <a:t>ADU Opt-Outs</a:t>
            </a:r>
          </a:p>
        </p:txBody>
      </p:sp>
      <p:sp>
        <p:nvSpPr>
          <p:cNvPr id="3" name="Content Placeholder 2">
            <a:extLst>
              <a:ext uri="{FF2B5EF4-FFF2-40B4-BE49-F238E27FC236}">
                <a16:creationId xmlns:a16="http://schemas.microsoft.com/office/drawing/2014/main" id="{DE5BD038-6153-1875-BBB8-2EA953A143FB}"/>
              </a:ext>
            </a:extLst>
          </p:cNvPr>
          <p:cNvSpPr>
            <a:spLocks noGrp="1"/>
          </p:cNvSpPr>
          <p:nvPr>
            <p:ph idx="1"/>
          </p:nvPr>
        </p:nvSpPr>
        <p:spPr/>
        <p:txBody>
          <a:bodyPr/>
          <a:lstStyle/>
          <a:p>
            <a:r>
              <a:rPr lang="en-US"/>
              <a:t>Nearly all opt-out communities allow ADUs in some form</a:t>
            </a:r>
          </a:p>
          <a:p>
            <a:endParaRPr lang="en-US"/>
          </a:p>
          <a:p>
            <a:r>
              <a:rPr lang="en-US"/>
              <a:t>Preference to develop own local regulations</a:t>
            </a:r>
          </a:p>
          <a:p>
            <a:endParaRPr lang="en-US"/>
          </a:p>
          <a:p>
            <a:r>
              <a:rPr lang="en-US"/>
              <a:t>Primary concerns: </a:t>
            </a:r>
          </a:p>
          <a:p>
            <a:pPr lvl="1"/>
            <a:r>
              <a:rPr lang="en-US"/>
              <a:t>Small lot sizes</a:t>
            </a:r>
          </a:p>
          <a:p>
            <a:pPr lvl="1"/>
            <a:r>
              <a:rPr lang="en-US"/>
              <a:t>Wanted to maintain Special Exception/Permit process</a:t>
            </a:r>
          </a:p>
          <a:p>
            <a:pPr lvl="1"/>
            <a:r>
              <a:rPr lang="en-US"/>
              <a:t>Concerns about detached units</a:t>
            </a:r>
          </a:p>
        </p:txBody>
      </p:sp>
    </p:spTree>
    <p:extLst>
      <p:ext uri="{BB962C8B-B14F-4D97-AF65-F5344CB8AC3E}">
        <p14:creationId xmlns:p14="http://schemas.microsoft.com/office/powerpoint/2010/main" val="102988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3EE5-9B07-984E-6679-FD23683DD559}"/>
              </a:ext>
            </a:extLst>
          </p:cNvPr>
          <p:cNvSpPr>
            <a:spLocks noGrp="1"/>
          </p:cNvSpPr>
          <p:nvPr>
            <p:ph type="title"/>
          </p:nvPr>
        </p:nvSpPr>
        <p:spPr/>
        <p:txBody>
          <a:bodyPr/>
          <a:lstStyle/>
          <a:p>
            <a:r>
              <a:rPr lang="en-US"/>
              <a:t>ADU Opt-Outs - Comments</a:t>
            </a:r>
          </a:p>
        </p:txBody>
      </p:sp>
      <p:sp>
        <p:nvSpPr>
          <p:cNvPr id="6" name="TextBox 5">
            <a:extLst>
              <a:ext uri="{FF2B5EF4-FFF2-40B4-BE49-F238E27FC236}">
                <a16:creationId xmlns:a16="http://schemas.microsoft.com/office/drawing/2014/main" id="{CAC9EDFD-710A-4289-EB39-9A40A342878A}"/>
              </a:ext>
            </a:extLst>
          </p:cNvPr>
          <p:cNvSpPr txBox="1"/>
          <p:nvPr/>
        </p:nvSpPr>
        <p:spPr>
          <a:xfrm>
            <a:off x="329892" y="1718928"/>
            <a:ext cx="5268020" cy="1754326"/>
          </a:xfrm>
          <a:prstGeom prst="rect">
            <a:avLst/>
          </a:prstGeom>
          <a:solidFill>
            <a:schemeClr val="accent1">
              <a:lumMod val="60000"/>
              <a:lumOff val="40000"/>
            </a:schemeClr>
          </a:solidFill>
        </p:spPr>
        <p:txBody>
          <a:bodyPr wrap="square" rtlCol="0">
            <a:spAutoFit/>
          </a:bodyPr>
          <a:lstStyle/>
          <a:p>
            <a:r>
              <a:rPr lang="en-US"/>
              <a:t>“The Commission decided to change their regulations which are more in line with the provisions outlined in PA 21-29 but wanted to continue to require special permit approval for detached apartments (attached is permitted by right).”</a:t>
            </a:r>
          </a:p>
          <a:p>
            <a:r>
              <a:rPr lang="en-US"/>
              <a:t>-</a:t>
            </a:r>
            <a:r>
              <a:rPr lang="en-US" b="1"/>
              <a:t>Granby</a:t>
            </a:r>
          </a:p>
        </p:txBody>
      </p:sp>
      <p:sp>
        <p:nvSpPr>
          <p:cNvPr id="8" name="TextBox 7">
            <a:extLst>
              <a:ext uri="{FF2B5EF4-FFF2-40B4-BE49-F238E27FC236}">
                <a16:creationId xmlns:a16="http://schemas.microsoft.com/office/drawing/2014/main" id="{743C22AC-D7B1-3BB6-7907-A84CAC6932B6}"/>
              </a:ext>
            </a:extLst>
          </p:cNvPr>
          <p:cNvSpPr txBox="1"/>
          <p:nvPr/>
        </p:nvSpPr>
        <p:spPr>
          <a:xfrm>
            <a:off x="6096000" y="1570529"/>
            <a:ext cx="5933378" cy="2031325"/>
          </a:xfrm>
          <a:prstGeom prst="rect">
            <a:avLst/>
          </a:prstGeom>
          <a:solidFill>
            <a:schemeClr val="accent1">
              <a:lumMod val="60000"/>
              <a:lumOff val="40000"/>
            </a:schemeClr>
          </a:solidFill>
        </p:spPr>
        <p:txBody>
          <a:bodyPr wrap="square">
            <a:spAutoFit/>
          </a:bodyPr>
          <a:lstStyle/>
          <a:p>
            <a:r>
              <a:rPr lang="en-US"/>
              <a:t>“Our community drafted our own customized ADU ordinance to encourage construction of in-law-style units and prohibit stand-alone structures; our average single-family lot size is significantly smaller than 95% of the municipalities in CT and the community felt that stand-alone structures were inappropriate on small single-family lots.”</a:t>
            </a:r>
          </a:p>
          <a:p>
            <a:r>
              <a:rPr lang="en-US"/>
              <a:t>-</a:t>
            </a:r>
            <a:r>
              <a:rPr lang="en-US" b="1"/>
              <a:t>New Britain</a:t>
            </a:r>
          </a:p>
        </p:txBody>
      </p:sp>
      <p:sp>
        <p:nvSpPr>
          <p:cNvPr id="10" name="TextBox 9">
            <a:extLst>
              <a:ext uri="{FF2B5EF4-FFF2-40B4-BE49-F238E27FC236}">
                <a16:creationId xmlns:a16="http://schemas.microsoft.com/office/drawing/2014/main" id="{F65DECC2-7973-FA21-42F6-482F23C738A2}"/>
              </a:ext>
            </a:extLst>
          </p:cNvPr>
          <p:cNvSpPr txBox="1"/>
          <p:nvPr/>
        </p:nvSpPr>
        <p:spPr>
          <a:xfrm>
            <a:off x="6096000" y="4573110"/>
            <a:ext cx="5933378" cy="1200329"/>
          </a:xfrm>
          <a:prstGeom prst="rect">
            <a:avLst/>
          </a:prstGeom>
          <a:solidFill>
            <a:schemeClr val="accent1">
              <a:lumMod val="60000"/>
              <a:lumOff val="40000"/>
            </a:schemeClr>
          </a:solidFill>
        </p:spPr>
        <p:txBody>
          <a:bodyPr wrap="square">
            <a:spAutoFit/>
          </a:bodyPr>
          <a:lstStyle/>
          <a:p>
            <a:r>
              <a:rPr lang="en-US"/>
              <a:t>“Bloomfield has strict regulations at the moment, but wants to create more relaxed customized regulations, without being bound to the state statutes.”</a:t>
            </a:r>
          </a:p>
          <a:p>
            <a:r>
              <a:rPr lang="en-US"/>
              <a:t>-</a:t>
            </a:r>
            <a:r>
              <a:rPr lang="en-US" b="1"/>
              <a:t>Bloomfield</a:t>
            </a:r>
          </a:p>
        </p:txBody>
      </p:sp>
      <p:sp>
        <p:nvSpPr>
          <p:cNvPr id="12" name="TextBox 11">
            <a:extLst>
              <a:ext uri="{FF2B5EF4-FFF2-40B4-BE49-F238E27FC236}">
                <a16:creationId xmlns:a16="http://schemas.microsoft.com/office/drawing/2014/main" id="{707D7840-1949-EB62-3E89-186737EFCF80}"/>
              </a:ext>
            </a:extLst>
          </p:cNvPr>
          <p:cNvSpPr txBox="1"/>
          <p:nvPr/>
        </p:nvSpPr>
        <p:spPr>
          <a:xfrm>
            <a:off x="329892" y="4434611"/>
            <a:ext cx="5602557" cy="1477328"/>
          </a:xfrm>
          <a:prstGeom prst="rect">
            <a:avLst/>
          </a:prstGeom>
          <a:solidFill>
            <a:schemeClr val="accent1">
              <a:lumMod val="60000"/>
              <a:lumOff val="40000"/>
            </a:schemeClr>
          </a:solidFill>
        </p:spPr>
        <p:txBody>
          <a:bodyPr wrap="square">
            <a:spAutoFit/>
          </a:bodyPr>
          <a:lstStyle/>
          <a:p>
            <a:r>
              <a:rPr lang="en-US"/>
              <a:t>“The PZC believed that we had certain high-density neighborhoods that the ADUs would not properly fit into. </a:t>
            </a:r>
          </a:p>
          <a:p>
            <a:r>
              <a:rPr lang="en-US"/>
              <a:t>We are going to be re-writing our zoning regulations, and plan on allowing ADUS in certain areas.”</a:t>
            </a:r>
          </a:p>
          <a:p>
            <a:r>
              <a:rPr lang="en-US"/>
              <a:t>-</a:t>
            </a:r>
            <a:r>
              <a:rPr lang="en-US" b="1"/>
              <a:t>Enfield</a:t>
            </a:r>
          </a:p>
        </p:txBody>
      </p:sp>
    </p:spTree>
    <p:extLst>
      <p:ext uri="{BB962C8B-B14F-4D97-AF65-F5344CB8AC3E}">
        <p14:creationId xmlns:p14="http://schemas.microsoft.com/office/powerpoint/2010/main" val="418170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sitting in a room watching a presentation&#10;&#10;Description automatically generated with medium confidence">
            <a:extLst>
              <a:ext uri="{FF2B5EF4-FFF2-40B4-BE49-F238E27FC236}">
                <a16:creationId xmlns:a16="http://schemas.microsoft.com/office/drawing/2014/main" id="{F8E8F937-0E5D-07A0-2E8F-F2CC910F770B}"/>
              </a:ext>
            </a:extLst>
          </p:cNvPr>
          <p:cNvPicPr>
            <a:picLocks noChangeAspect="1"/>
          </p:cNvPicPr>
          <p:nvPr/>
        </p:nvPicPr>
        <p:blipFill rotWithShape="1">
          <a:blip r:embed="rId2" cstate="print">
            <a:alphaModFix amt="25000"/>
            <a:extLst>
              <a:ext uri="{28A0092B-C50C-407E-A947-70E740481C1C}">
                <a14:useLocalDpi xmlns:a14="http://schemas.microsoft.com/office/drawing/2010/main" val="0"/>
              </a:ext>
            </a:extLst>
          </a:blip>
          <a:srcRect t="11078" b="13922"/>
          <a:stretch/>
        </p:blipFill>
        <p:spPr>
          <a:xfrm>
            <a:off x="20" y="-1"/>
            <a:ext cx="12191980" cy="6858001"/>
          </a:xfrm>
          <a:prstGeom prst="rect">
            <a:avLst/>
          </a:prstGeom>
        </p:spPr>
      </p:pic>
      <p:sp>
        <p:nvSpPr>
          <p:cNvPr id="2" name="Title 1">
            <a:extLst>
              <a:ext uri="{FF2B5EF4-FFF2-40B4-BE49-F238E27FC236}">
                <a16:creationId xmlns:a16="http://schemas.microsoft.com/office/drawing/2014/main" id="{C7450585-9B5C-7A04-DFED-41A7BF266CE6}"/>
              </a:ext>
            </a:extLst>
          </p:cNvPr>
          <p:cNvSpPr>
            <a:spLocks noGrp="1"/>
          </p:cNvSpPr>
          <p:nvPr>
            <p:ph type="title"/>
          </p:nvPr>
        </p:nvSpPr>
        <p:spPr>
          <a:xfrm>
            <a:off x="470453" y="251586"/>
            <a:ext cx="9120991" cy="1325563"/>
          </a:xfrm>
        </p:spPr>
        <p:txBody>
          <a:bodyPr>
            <a:normAutofit/>
          </a:bodyPr>
          <a:lstStyle/>
          <a:p>
            <a:r>
              <a:rPr lang="en-US" sz="4000" b="1">
                <a:ea typeface="+mj-lt"/>
                <a:cs typeface="+mj-lt"/>
              </a:rPr>
              <a:t>4.</a:t>
            </a:r>
            <a:r>
              <a:rPr lang="en-US" sz="4000" b="1">
                <a:solidFill>
                  <a:srgbClr val="FFFFFF"/>
                </a:solidFill>
              </a:rPr>
              <a:t> </a:t>
            </a:r>
            <a:r>
              <a:rPr lang="en-US" sz="4000">
                <a:solidFill>
                  <a:srgbClr val="FFFFFF"/>
                </a:solidFill>
              </a:rPr>
              <a:t>Land Use Commissioner training</a:t>
            </a:r>
            <a:endParaRPr lang="en-US"/>
          </a:p>
        </p:txBody>
      </p:sp>
      <p:sp>
        <p:nvSpPr>
          <p:cNvPr id="3" name="Content Placeholder 2">
            <a:extLst>
              <a:ext uri="{FF2B5EF4-FFF2-40B4-BE49-F238E27FC236}">
                <a16:creationId xmlns:a16="http://schemas.microsoft.com/office/drawing/2014/main" id="{BE74B0FE-78B3-564D-4D35-742AF49596A4}"/>
              </a:ext>
            </a:extLst>
          </p:cNvPr>
          <p:cNvSpPr>
            <a:spLocks noGrp="1"/>
          </p:cNvSpPr>
          <p:nvPr>
            <p:ph idx="1"/>
          </p:nvPr>
        </p:nvSpPr>
        <p:spPr>
          <a:xfrm>
            <a:off x="470453" y="1828735"/>
            <a:ext cx="10045147" cy="4677275"/>
          </a:xfrm>
        </p:spPr>
        <p:txBody>
          <a:bodyPr>
            <a:normAutofit/>
          </a:bodyPr>
          <a:lstStyle/>
          <a:p>
            <a:r>
              <a:rPr lang="en-US" sz="2400" b="1">
                <a:solidFill>
                  <a:srgbClr val="FFFFFF"/>
                </a:solidFill>
              </a:rPr>
              <a:t>Commissioner Training Requirements:</a:t>
            </a:r>
            <a:r>
              <a:rPr lang="en-US" sz="2400">
                <a:solidFill>
                  <a:srgbClr val="FFFFFF"/>
                </a:solidFill>
              </a:rPr>
              <a:t> PA 21-29 establishes ongoing training requirements for land use commissioners. Beginning January 1, 2023, each member of a land use commission shall complete at least four (4) hours of training. At least one hour must address affordable and fair housing policies</a:t>
            </a:r>
          </a:p>
          <a:p>
            <a:endParaRPr lang="en-US" sz="1600">
              <a:solidFill>
                <a:srgbClr val="FFFFFF"/>
              </a:solidFill>
            </a:endParaRPr>
          </a:p>
          <a:p>
            <a:endParaRPr lang="en-US" sz="1600">
              <a:solidFill>
                <a:srgbClr val="FFFFFF"/>
              </a:solidFill>
            </a:endParaRPr>
          </a:p>
          <a:p>
            <a:r>
              <a:rPr lang="en-US" sz="2400">
                <a:solidFill>
                  <a:srgbClr val="FFFFFF"/>
                </a:solidFill>
              </a:rPr>
              <a:t>Asked which category of training would be most helpful:</a:t>
            </a:r>
          </a:p>
          <a:p>
            <a:pPr marL="914400" lvl="1" indent="-457200">
              <a:buFont typeface="+mj-lt"/>
              <a:buAutoNum type="arabicPeriod"/>
            </a:pPr>
            <a:r>
              <a:rPr lang="en-US">
                <a:solidFill>
                  <a:srgbClr val="FFFFFF"/>
                </a:solidFill>
              </a:rPr>
              <a:t>Process &amp; Procedures (Commissioner Roles &amp; Responsibilities) </a:t>
            </a:r>
          </a:p>
          <a:p>
            <a:pPr marL="914400" lvl="1" indent="-457200">
              <a:buFont typeface="+mj-lt"/>
              <a:buAutoNum type="arabicPeriod"/>
            </a:pPr>
            <a:r>
              <a:rPr lang="en-US">
                <a:solidFill>
                  <a:srgbClr val="FFFFFF"/>
                </a:solidFill>
              </a:rPr>
              <a:t>Site Plans, Surveys, Maps &amp; Architectural Conventions (Reading &amp; Interpreting Maps)</a:t>
            </a:r>
          </a:p>
          <a:p>
            <a:pPr marL="914400" lvl="1" indent="-457200">
              <a:buFont typeface="+mj-lt"/>
              <a:buAutoNum type="arabicPeriod"/>
            </a:pPr>
            <a:r>
              <a:rPr lang="en-US">
                <a:solidFill>
                  <a:srgbClr val="FFFFFF"/>
                </a:solidFill>
              </a:rPr>
              <a:t>Environment, Agriculture, &amp; Historic Resources</a:t>
            </a:r>
          </a:p>
        </p:txBody>
      </p:sp>
      <p:pic>
        <p:nvPicPr>
          <p:cNvPr id="4" name="Picture 3" descr="Logo&#10;&#10;Description automatically generated with medium confidence">
            <a:extLst>
              <a:ext uri="{FF2B5EF4-FFF2-40B4-BE49-F238E27FC236}">
                <a16:creationId xmlns:a16="http://schemas.microsoft.com/office/drawing/2014/main" id="{581E1BB6-858A-CC9F-DDA5-DE889467A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18509330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2396-0760-AC95-B303-57543702C943}"/>
              </a:ext>
            </a:extLst>
          </p:cNvPr>
          <p:cNvSpPr>
            <a:spLocks noGrp="1"/>
          </p:cNvSpPr>
          <p:nvPr>
            <p:ph type="title"/>
          </p:nvPr>
        </p:nvSpPr>
        <p:spPr>
          <a:xfrm>
            <a:off x="838200" y="143651"/>
            <a:ext cx="10515600" cy="841105"/>
          </a:xfrm>
        </p:spPr>
        <p:txBody>
          <a:bodyPr/>
          <a:lstStyle/>
          <a:p>
            <a:r>
              <a:rPr lang="en-US"/>
              <a:t>Land Use Commissioner training</a:t>
            </a:r>
          </a:p>
        </p:txBody>
      </p:sp>
      <p:graphicFrame>
        <p:nvGraphicFramePr>
          <p:cNvPr id="3" name="Chart 2">
            <a:extLst>
              <a:ext uri="{FF2B5EF4-FFF2-40B4-BE49-F238E27FC236}">
                <a16:creationId xmlns:a16="http://schemas.microsoft.com/office/drawing/2014/main" id="{25E8C15A-209B-6808-0329-D64EED0233CA}"/>
              </a:ext>
              <a:ext uri="{147F2762-F138-4A5C-976F-8EAC2B608ADB}">
                <a16:predDERef xmlns:a16="http://schemas.microsoft.com/office/drawing/2014/main" pred="{20C6FCBD-824C-3ED9-3513-A0A5D2417C0D}"/>
              </a:ext>
            </a:extLst>
          </p:cNvPr>
          <p:cNvGraphicFramePr>
            <a:graphicFrameLocks/>
          </p:cNvGraphicFramePr>
          <p:nvPr>
            <p:extLst>
              <p:ext uri="{D42A27DB-BD31-4B8C-83A1-F6EECF244321}">
                <p14:modId xmlns:p14="http://schemas.microsoft.com/office/powerpoint/2010/main" val="1475896631"/>
              </p:ext>
            </p:extLst>
          </p:nvPr>
        </p:nvGraphicFramePr>
        <p:xfrm>
          <a:off x="661482" y="1254870"/>
          <a:ext cx="10204314" cy="48249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Logo&#10;&#10;Description automatically generated with medium confidence">
            <a:extLst>
              <a:ext uri="{FF2B5EF4-FFF2-40B4-BE49-F238E27FC236}">
                <a16:creationId xmlns:a16="http://schemas.microsoft.com/office/drawing/2014/main" id="{AEE60D78-D198-6FA5-5E9C-E61801A70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192715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2396-0760-AC95-B303-57543702C943}"/>
              </a:ext>
            </a:extLst>
          </p:cNvPr>
          <p:cNvSpPr>
            <a:spLocks noGrp="1"/>
          </p:cNvSpPr>
          <p:nvPr>
            <p:ph type="title"/>
          </p:nvPr>
        </p:nvSpPr>
        <p:spPr>
          <a:xfrm>
            <a:off x="838200" y="143651"/>
            <a:ext cx="10515600" cy="841105"/>
          </a:xfrm>
        </p:spPr>
        <p:txBody>
          <a:bodyPr>
            <a:normAutofit fontScale="90000"/>
          </a:bodyPr>
          <a:lstStyle/>
          <a:p>
            <a:r>
              <a:rPr lang="en-US"/>
              <a:t>Land Use Commissioner training - Comments</a:t>
            </a:r>
          </a:p>
        </p:txBody>
      </p:sp>
      <p:pic>
        <p:nvPicPr>
          <p:cNvPr id="4" name="Picture 3" descr="Logo&#10;&#10;Description automatically generated with medium confidence">
            <a:extLst>
              <a:ext uri="{FF2B5EF4-FFF2-40B4-BE49-F238E27FC236}">
                <a16:creationId xmlns:a16="http://schemas.microsoft.com/office/drawing/2014/main" id="{AEE60D78-D198-6FA5-5E9C-E61801A70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
        <p:nvSpPr>
          <p:cNvPr id="6" name="TextBox 5">
            <a:extLst>
              <a:ext uri="{FF2B5EF4-FFF2-40B4-BE49-F238E27FC236}">
                <a16:creationId xmlns:a16="http://schemas.microsoft.com/office/drawing/2014/main" id="{41ADC4B3-A846-F109-D551-855A632E817A}"/>
              </a:ext>
            </a:extLst>
          </p:cNvPr>
          <p:cNvSpPr txBox="1"/>
          <p:nvPr/>
        </p:nvSpPr>
        <p:spPr>
          <a:xfrm>
            <a:off x="6096000" y="1306791"/>
            <a:ext cx="5477691" cy="1323439"/>
          </a:xfrm>
          <a:prstGeom prst="rect">
            <a:avLst/>
          </a:prstGeom>
          <a:solidFill>
            <a:schemeClr val="accent1">
              <a:lumMod val="60000"/>
              <a:lumOff val="40000"/>
            </a:schemeClr>
          </a:solidFill>
        </p:spPr>
        <p:txBody>
          <a:bodyPr wrap="square">
            <a:spAutoFit/>
          </a:bodyPr>
          <a:lstStyle/>
          <a:p>
            <a:r>
              <a:rPr lang="en-US" sz="2000"/>
              <a:t>“</a:t>
            </a:r>
            <a:r>
              <a:rPr lang="en-US" sz="2000" i="1"/>
              <a:t>I'm concerned about commissioners doing the training. Convenience is key. If training is offered online and commissioners can complete it at their own pace I think it would most beneficial.”</a:t>
            </a:r>
          </a:p>
        </p:txBody>
      </p:sp>
      <p:sp>
        <p:nvSpPr>
          <p:cNvPr id="8" name="TextBox 7">
            <a:extLst>
              <a:ext uri="{FF2B5EF4-FFF2-40B4-BE49-F238E27FC236}">
                <a16:creationId xmlns:a16="http://schemas.microsoft.com/office/drawing/2014/main" id="{50854B48-DBC7-45FB-508D-40517388A9D1}"/>
              </a:ext>
            </a:extLst>
          </p:cNvPr>
          <p:cNvSpPr txBox="1"/>
          <p:nvPr/>
        </p:nvSpPr>
        <p:spPr>
          <a:xfrm>
            <a:off x="235132" y="1445654"/>
            <a:ext cx="4955178" cy="1015663"/>
          </a:xfrm>
          <a:prstGeom prst="rect">
            <a:avLst/>
          </a:prstGeom>
          <a:solidFill>
            <a:schemeClr val="accent1">
              <a:lumMod val="60000"/>
              <a:lumOff val="40000"/>
            </a:schemeClr>
          </a:solidFill>
        </p:spPr>
        <p:txBody>
          <a:bodyPr wrap="square">
            <a:spAutoFit/>
          </a:bodyPr>
          <a:lstStyle/>
          <a:p>
            <a:r>
              <a:rPr lang="en-US" sz="2000"/>
              <a:t>“</a:t>
            </a:r>
            <a:r>
              <a:rPr lang="en-US" sz="2000" i="1"/>
              <a:t>Public volunteers serving on these boards have considerable authority and influence over private property rights. Training is warranted.”</a:t>
            </a:r>
          </a:p>
        </p:txBody>
      </p:sp>
      <p:sp>
        <p:nvSpPr>
          <p:cNvPr id="10" name="TextBox 9">
            <a:extLst>
              <a:ext uri="{FF2B5EF4-FFF2-40B4-BE49-F238E27FC236}">
                <a16:creationId xmlns:a16="http://schemas.microsoft.com/office/drawing/2014/main" id="{5DC261EC-AB85-EB54-EDE9-D3F3933E4638}"/>
              </a:ext>
            </a:extLst>
          </p:cNvPr>
          <p:cNvSpPr txBox="1"/>
          <p:nvPr/>
        </p:nvSpPr>
        <p:spPr>
          <a:xfrm>
            <a:off x="235131" y="3888852"/>
            <a:ext cx="4955178" cy="1631216"/>
          </a:xfrm>
          <a:prstGeom prst="rect">
            <a:avLst/>
          </a:prstGeom>
          <a:solidFill>
            <a:schemeClr val="accent1">
              <a:lumMod val="60000"/>
              <a:lumOff val="40000"/>
            </a:schemeClr>
          </a:solidFill>
        </p:spPr>
        <p:txBody>
          <a:bodyPr wrap="square">
            <a:spAutoFit/>
          </a:bodyPr>
          <a:lstStyle/>
          <a:p>
            <a:r>
              <a:rPr lang="en-US" sz="2000"/>
              <a:t>“</a:t>
            </a:r>
            <a:r>
              <a:rPr lang="en-US" sz="2000" i="1"/>
              <a:t>We have no budget to accomplish this in time to meet the mandated requirements and fear attrition on an already short staffed commission if additional evenings or weekends are required for training purposes</a:t>
            </a:r>
            <a:r>
              <a:rPr lang="en-US" sz="2000"/>
              <a:t>.”</a:t>
            </a:r>
          </a:p>
        </p:txBody>
      </p:sp>
      <p:sp>
        <p:nvSpPr>
          <p:cNvPr id="12" name="TextBox 11">
            <a:extLst>
              <a:ext uri="{FF2B5EF4-FFF2-40B4-BE49-F238E27FC236}">
                <a16:creationId xmlns:a16="http://schemas.microsoft.com/office/drawing/2014/main" id="{B251D57F-FAFC-7B57-604C-CF72F0E1A191}"/>
              </a:ext>
            </a:extLst>
          </p:cNvPr>
          <p:cNvSpPr txBox="1"/>
          <p:nvPr/>
        </p:nvSpPr>
        <p:spPr>
          <a:xfrm>
            <a:off x="6095999" y="4095521"/>
            <a:ext cx="5477691" cy="1015663"/>
          </a:xfrm>
          <a:prstGeom prst="rect">
            <a:avLst/>
          </a:prstGeom>
          <a:solidFill>
            <a:schemeClr val="accent1">
              <a:lumMod val="60000"/>
              <a:lumOff val="40000"/>
            </a:schemeClr>
          </a:solidFill>
        </p:spPr>
        <p:txBody>
          <a:bodyPr wrap="square">
            <a:spAutoFit/>
          </a:bodyPr>
          <a:lstStyle/>
          <a:p>
            <a:r>
              <a:rPr lang="en-US" sz="2000"/>
              <a:t>“</a:t>
            </a:r>
            <a:r>
              <a:rPr lang="en-US" sz="2000" i="1"/>
              <a:t>It would be helpful to provide a more detailed training on special permit/site plan applications and what discretion the Commission has when voting.”</a:t>
            </a:r>
          </a:p>
        </p:txBody>
      </p:sp>
    </p:spTree>
    <p:extLst>
      <p:ext uri="{BB962C8B-B14F-4D97-AF65-F5344CB8AC3E}">
        <p14:creationId xmlns:p14="http://schemas.microsoft.com/office/powerpoint/2010/main" val="393337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9" descr="Travelers Tower in Downtown Hartford, Connecticut image - Free stock ...">
            <a:extLst>
              <a:ext uri="{FF2B5EF4-FFF2-40B4-BE49-F238E27FC236}">
                <a16:creationId xmlns:a16="http://schemas.microsoft.com/office/drawing/2014/main" id="{F0D01395-CBFF-9523-EF6E-05C524B83C28}"/>
              </a:ext>
            </a:extLst>
          </p:cNvPr>
          <p:cNvPicPr>
            <a:picLocks noChangeAspect="1"/>
          </p:cNvPicPr>
          <p:nvPr/>
        </p:nvPicPr>
        <p:blipFill rotWithShape="1">
          <a:blip r:embed="rId2"/>
          <a:srcRect t="9091" r="35364"/>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146DA2E-9A35-D993-0864-8713ABA974A4}"/>
              </a:ext>
            </a:extLst>
          </p:cNvPr>
          <p:cNvSpPr/>
          <p:nvPr/>
        </p:nvSpPr>
        <p:spPr>
          <a:xfrm>
            <a:off x="81025" y="1564372"/>
            <a:ext cx="3568185" cy="746708"/>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DC13CC-FAA1-8829-2D76-5D099A6B2A10}"/>
              </a:ext>
            </a:extLst>
          </p:cNvPr>
          <p:cNvSpPr txBox="1"/>
          <p:nvPr/>
        </p:nvSpPr>
        <p:spPr>
          <a:xfrm>
            <a:off x="148942" y="1603194"/>
            <a:ext cx="3432350" cy="707886"/>
          </a:xfrm>
          <a:prstGeom prst="rect">
            <a:avLst/>
          </a:prstGeom>
          <a:noFill/>
        </p:spPr>
        <p:txBody>
          <a:bodyPr wrap="none" rtlCol="0">
            <a:spAutoFit/>
          </a:bodyPr>
          <a:lstStyle/>
          <a:p>
            <a:r>
              <a:rPr lang="en-US" sz="4000" b="1">
                <a:solidFill>
                  <a:schemeClr val="bg1"/>
                </a:solidFill>
                <a:latin typeface="Verdana" panose="020B0604030504040204" pitchFamily="34" charset="0"/>
                <a:ea typeface="Verdana" panose="020B0604030504040204" pitchFamily="34" charset="0"/>
              </a:rPr>
              <a:t>POCD 2024</a:t>
            </a:r>
            <a:endParaRPr lang="en-US" sz="1400"/>
          </a:p>
        </p:txBody>
      </p:sp>
      <p:sp>
        <p:nvSpPr>
          <p:cNvPr id="6" name="Rectangle 5">
            <a:extLst>
              <a:ext uri="{FF2B5EF4-FFF2-40B4-BE49-F238E27FC236}">
                <a16:creationId xmlns:a16="http://schemas.microsoft.com/office/drawing/2014/main" id="{DDE618F9-E855-6BFD-4231-495C8F252E0B}"/>
              </a:ext>
            </a:extLst>
          </p:cNvPr>
          <p:cNvSpPr/>
          <p:nvPr/>
        </p:nvSpPr>
        <p:spPr>
          <a:xfrm>
            <a:off x="81025" y="2549711"/>
            <a:ext cx="2846732" cy="707886"/>
          </a:xfrm>
          <a:prstGeom prst="rect">
            <a:avLst/>
          </a:prstGeom>
          <a:solidFill>
            <a:srgbClr val="84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9DCC9B-EA10-EB09-C068-A66F5B5F7BAB}"/>
              </a:ext>
            </a:extLst>
          </p:cNvPr>
          <p:cNvSpPr txBox="1"/>
          <p:nvPr/>
        </p:nvSpPr>
        <p:spPr>
          <a:xfrm>
            <a:off x="148942" y="2561064"/>
            <a:ext cx="2561505" cy="707886"/>
          </a:xfrm>
          <a:prstGeom prst="rect">
            <a:avLst/>
          </a:prstGeom>
          <a:noFill/>
          <a:ln>
            <a:noFill/>
          </a:ln>
        </p:spPr>
        <p:txBody>
          <a:bodyPr wrap="square" rtlCol="0">
            <a:spAutoFit/>
          </a:bodyPr>
          <a:lstStyle/>
          <a:p>
            <a:r>
              <a:rPr lang="en-US" sz="4000" b="1">
                <a:solidFill>
                  <a:schemeClr val="bg1"/>
                </a:solidFill>
                <a:latin typeface="Verdana" panose="020B0604030504040204" pitchFamily="34" charset="0"/>
                <a:ea typeface="Verdana" panose="020B0604030504040204" pitchFamily="34" charset="0"/>
              </a:rPr>
              <a:t>Update</a:t>
            </a:r>
            <a:endParaRPr lang="en-US" sz="1200">
              <a:solidFill>
                <a:schemeClr val="bg1"/>
              </a:solidFill>
            </a:endParaRPr>
          </a:p>
        </p:txBody>
      </p:sp>
      <p:pic>
        <p:nvPicPr>
          <p:cNvPr id="15" name="Picture 14" descr="Logo&#10;&#10;Description automatically generated">
            <a:extLst>
              <a:ext uri="{FF2B5EF4-FFF2-40B4-BE49-F238E27FC236}">
                <a16:creationId xmlns:a16="http://schemas.microsoft.com/office/drawing/2014/main" id="{CEF0DA2A-98F0-0212-F404-654BAAB0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42" y="4911858"/>
            <a:ext cx="2863896" cy="1723418"/>
          </a:xfrm>
          <a:prstGeom prst="rect">
            <a:avLst/>
          </a:prstGeom>
          <a:noFill/>
        </p:spPr>
      </p:pic>
      <p:sp>
        <p:nvSpPr>
          <p:cNvPr id="3" name="TextBox 2">
            <a:extLst>
              <a:ext uri="{FF2B5EF4-FFF2-40B4-BE49-F238E27FC236}">
                <a16:creationId xmlns:a16="http://schemas.microsoft.com/office/drawing/2014/main" id="{79C99820-C7BC-99FB-3DEB-7578C17A1140}"/>
              </a:ext>
            </a:extLst>
          </p:cNvPr>
          <p:cNvSpPr txBox="1"/>
          <p:nvPr/>
        </p:nvSpPr>
        <p:spPr>
          <a:xfrm>
            <a:off x="411637" y="-3298"/>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1F666E"/>
                </a:solidFill>
                <a:latin typeface="Georgia"/>
              </a:rPr>
              <a:t>5.</a:t>
            </a:r>
            <a:endParaRPr lang="en-US">
              <a:solidFill>
                <a:srgbClr val="1F666E"/>
              </a:solidFill>
            </a:endParaRPr>
          </a:p>
        </p:txBody>
      </p:sp>
    </p:spTree>
    <p:extLst>
      <p:ext uri="{BB962C8B-B14F-4D97-AF65-F5344CB8AC3E}">
        <p14:creationId xmlns:p14="http://schemas.microsoft.com/office/powerpoint/2010/main" val="153700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9BB173-3A12-D1B7-0A79-390032B523EF}"/>
              </a:ext>
            </a:extLst>
          </p:cNvPr>
          <p:cNvSpPr txBox="1"/>
          <p:nvPr/>
        </p:nvSpPr>
        <p:spPr>
          <a:xfrm>
            <a:off x="336697" y="256953"/>
            <a:ext cx="107831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State Growth Principles</a:t>
            </a:r>
          </a:p>
        </p:txBody>
      </p:sp>
      <p:sp>
        <p:nvSpPr>
          <p:cNvPr id="3" name="TextBox 2">
            <a:extLst>
              <a:ext uri="{FF2B5EF4-FFF2-40B4-BE49-F238E27FC236}">
                <a16:creationId xmlns:a16="http://schemas.microsoft.com/office/drawing/2014/main" id="{7889D4AD-8613-7B82-4864-0C026DFB4FD5}"/>
              </a:ext>
            </a:extLst>
          </p:cNvPr>
          <p:cNvSpPr txBox="1"/>
          <p:nvPr/>
        </p:nvSpPr>
        <p:spPr>
          <a:xfrm>
            <a:off x="391582" y="1079500"/>
            <a:ext cx="983191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Georgia"/>
                <a:ea typeface="+mn-lt"/>
                <a:cs typeface="+mn-lt"/>
              </a:rPr>
              <a:t>Growth Principle #1</a:t>
            </a:r>
          </a:p>
          <a:p>
            <a:pPr marL="742950" lvl="1" indent="-285750">
              <a:buFont typeface="Arial"/>
              <a:buChar char="•"/>
            </a:pPr>
            <a:r>
              <a:rPr lang="en-US" sz="2000">
                <a:latin typeface="Georgia"/>
                <a:ea typeface="+mn-lt"/>
                <a:cs typeface="+mn-lt"/>
              </a:rPr>
              <a:t>Redevelop and Revitalize Regional Centers and Areas with Existing or Currently Planned Physical Infrastructure</a:t>
            </a:r>
          </a:p>
          <a:p>
            <a:pPr marL="285750" indent="-285750">
              <a:buFont typeface="Arial"/>
              <a:buChar char="•"/>
            </a:pPr>
            <a:r>
              <a:rPr lang="en-US" sz="2000">
                <a:latin typeface="Georgia"/>
                <a:cs typeface="Calibri" panose="020F0502020204030204"/>
              </a:rPr>
              <a:t>Growth Principle #2 </a:t>
            </a:r>
          </a:p>
          <a:p>
            <a:pPr marL="742950" lvl="1" indent="-285750">
              <a:buFont typeface="Arial"/>
              <a:buChar char="•"/>
            </a:pPr>
            <a:r>
              <a:rPr lang="en-US" sz="2000">
                <a:latin typeface="Georgia"/>
                <a:cs typeface="Calibri" panose="020F0502020204030204"/>
              </a:rPr>
              <a:t>Expand Housing Opportunities and Design Choices to Accommodate a Variety of Household Types and Needs</a:t>
            </a:r>
          </a:p>
          <a:p>
            <a:pPr marL="285750" indent="-285750">
              <a:buFont typeface="Arial"/>
              <a:buChar char="•"/>
            </a:pPr>
            <a:r>
              <a:rPr lang="en-US" sz="2000">
                <a:latin typeface="Georgia"/>
                <a:cs typeface="Calibri" panose="020F0502020204030204"/>
              </a:rPr>
              <a:t>Growth Principle #3</a:t>
            </a:r>
          </a:p>
          <a:p>
            <a:pPr marL="742950" lvl="1" indent="-285750">
              <a:buFont typeface="Arial"/>
              <a:buChar char="•"/>
            </a:pPr>
            <a:r>
              <a:rPr lang="en-US" sz="2000">
                <a:latin typeface="Georgia"/>
                <a:ea typeface="+mn-lt"/>
                <a:cs typeface="+mn-lt"/>
              </a:rPr>
              <a:t>Concentrate Development around Transportation Nodes and Along Major Transportation Corridors to Support the Viability of Transportation Options</a:t>
            </a:r>
          </a:p>
          <a:p>
            <a:pPr marL="285750" indent="-285750">
              <a:buFont typeface="Arial"/>
              <a:buChar char="•"/>
            </a:pPr>
            <a:r>
              <a:rPr lang="en-US" sz="2000">
                <a:latin typeface="Georgia"/>
                <a:cs typeface="Calibri" panose="020F0502020204030204"/>
              </a:rPr>
              <a:t>Growth Principle #4</a:t>
            </a:r>
          </a:p>
          <a:p>
            <a:pPr marL="742950" lvl="1" indent="-285750">
              <a:buFont typeface="Arial"/>
              <a:buChar char="•"/>
            </a:pPr>
            <a:r>
              <a:rPr lang="en-US" sz="2000">
                <a:latin typeface="Georgia"/>
                <a:ea typeface="+mn-lt"/>
                <a:cs typeface="+mn-lt"/>
              </a:rPr>
              <a:t>Conserve and Restore the Natural Environment, Cultural and Historical Resources, and Traditional Rural Lands</a:t>
            </a:r>
          </a:p>
          <a:p>
            <a:pPr marL="285750" indent="-285750">
              <a:buFont typeface="Arial"/>
              <a:buChar char="•"/>
            </a:pPr>
            <a:r>
              <a:rPr lang="en-US" sz="2000">
                <a:latin typeface="Georgia"/>
                <a:cs typeface="Calibri" panose="020F0502020204030204"/>
              </a:rPr>
              <a:t>Growth Principle #5</a:t>
            </a:r>
          </a:p>
          <a:p>
            <a:pPr marL="742950" lvl="1" indent="-285750">
              <a:buFont typeface="Arial"/>
              <a:buChar char="•"/>
            </a:pPr>
            <a:r>
              <a:rPr lang="en-US" sz="2000">
                <a:latin typeface="Georgia"/>
                <a:ea typeface="+mn-lt"/>
                <a:cs typeface="+mn-lt"/>
              </a:rPr>
              <a:t>Protect and Ensure the Integrity of Environmental Assets Critical to Public Health and Safety</a:t>
            </a:r>
          </a:p>
          <a:p>
            <a:pPr marL="285750" indent="-285750">
              <a:buFont typeface="Arial"/>
              <a:buChar char="•"/>
            </a:pPr>
            <a:r>
              <a:rPr lang="en-US" sz="2000">
                <a:latin typeface="Georgia"/>
                <a:ea typeface="+mn-lt"/>
                <a:cs typeface="+mn-lt"/>
              </a:rPr>
              <a:t>Growth Principle #6</a:t>
            </a:r>
          </a:p>
          <a:p>
            <a:pPr marL="742950" lvl="1" indent="-285750">
              <a:buFont typeface="Arial"/>
              <a:buChar char="•"/>
            </a:pPr>
            <a:r>
              <a:rPr lang="en-US" sz="2000">
                <a:latin typeface="Georgia"/>
                <a:ea typeface="+mn-lt"/>
                <a:cs typeface="+mn-lt"/>
              </a:rPr>
              <a:t>Promote Integrated Planning across all Levels of Government to Address Issues on a Statewide, Regional, and Local Basis</a:t>
            </a:r>
          </a:p>
        </p:txBody>
      </p:sp>
    </p:spTree>
    <p:extLst>
      <p:ext uri="{BB962C8B-B14F-4D97-AF65-F5344CB8AC3E}">
        <p14:creationId xmlns:p14="http://schemas.microsoft.com/office/powerpoint/2010/main" val="410721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2">
                    <a:lumMod val="25000"/>
                  </a:schemeClr>
                </a:solidFill>
                <a:latin typeface="Georgia"/>
              </a:rPr>
              <a:t>6. Report on Zoning and Subdivision Referrals</a:t>
            </a:r>
            <a:endParaRPr lang="en-US" sz="1400">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4" name="Picture 4" descr="Text, letter&#10;&#10;Description automatically generated">
            <a:extLst>
              <a:ext uri="{FF2B5EF4-FFF2-40B4-BE49-F238E27FC236}">
                <a16:creationId xmlns:a16="http://schemas.microsoft.com/office/drawing/2014/main" id="{233A8C54-FD47-C3AC-36F2-AFA8ED33F935}"/>
              </a:ext>
            </a:extLst>
          </p:cNvPr>
          <p:cNvPicPr>
            <a:picLocks noChangeAspect="1"/>
          </p:cNvPicPr>
          <p:nvPr/>
        </p:nvPicPr>
        <p:blipFill>
          <a:blip r:embed="rId4"/>
          <a:stretch>
            <a:fillRect/>
          </a:stretch>
        </p:blipFill>
        <p:spPr>
          <a:xfrm>
            <a:off x="1029586" y="902874"/>
            <a:ext cx="4515293" cy="4928205"/>
          </a:xfrm>
          <a:prstGeom prst="rect">
            <a:avLst/>
          </a:prstGeom>
        </p:spPr>
      </p:pic>
      <p:pic>
        <p:nvPicPr>
          <p:cNvPr id="5" name="Picture 6" descr="Text, letter&#10;&#10;Description automatically generated">
            <a:extLst>
              <a:ext uri="{FF2B5EF4-FFF2-40B4-BE49-F238E27FC236}">
                <a16:creationId xmlns:a16="http://schemas.microsoft.com/office/drawing/2014/main" id="{5894D771-8895-B6D7-3C4A-3E005F849E0E}"/>
              </a:ext>
            </a:extLst>
          </p:cNvPr>
          <p:cNvPicPr>
            <a:picLocks noChangeAspect="1"/>
          </p:cNvPicPr>
          <p:nvPr/>
        </p:nvPicPr>
        <p:blipFill>
          <a:blip r:embed="rId5"/>
          <a:stretch>
            <a:fillRect/>
          </a:stretch>
        </p:blipFill>
        <p:spPr>
          <a:xfrm>
            <a:off x="6647120" y="902977"/>
            <a:ext cx="4346944" cy="4972302"/>
          </a:xfrm>
          <a:prstGeom prst="rect">
            <a:avLst/>
          </a:prstGeom>
        </p:spPr>
      </p:pic>
    </p:spTree>
    <p:extLst>
      <p:ext uri="{BB962C8B-B14F-4D97-AF65-F5344CB8AC3E}">
        <p14:creationId xmlns:p14="http://schemas.microsoft.com/office/powerpoint/2010/main" val="76669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Regional Planning Commission</a:t>
            </a:r>
            <a:endParaRPr lang="en-US" sz="4000"/>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00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3" name="TextBox 2">
            <a:extLst>
              <a:ext uri="{FF2B5EF4-FFF2-40B4-BE49-F238E27FC236}">
                <a16:creationId xmlns:a16="http://schemas.microsoft.com/office/drawing/2014/main" id="{5ADDE5D0-273F-4996-A79C-3F6EDFEF97B0}"/>
              </a:ext>
            </a:extLst>
          </p:cNvPr>
          <p:cNvSpPr txBox="1"/>
          <p:nvPr/>
        </p:nvSpPr>
        <p:spPr>
          <a:xfrm>
            <a:off x="380894" y="1160016"/>
            <a:ext cx="10766423" cy="46405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mj-lt"/>
              <a:buAutoNum type="arabicPeriod"/>
            </a:pPr>
            <a:r>
              <a:rPr lang="en-US" sz="2200">
                <a:latin typeface="Verdana"/>
                <a:ea typeface="Verdana"/>
                <a:cs typeface="+mn-lt"/>
              </a:rPr>
              <a:t>Welcome and Introductions</a:t>
            </a:r>
            <a:endParaRPr lang="en-US">
              <a:latin typeface="Calibri" panose="020F0502020204030204"/>
              <a:ea typeface="Verdana"/>
              <a:cs typeface="Calibri" panose="020F0502020204030204"/>
            </a:endParaRPr>
          </a:p>
          <a:p>
            <a:pPr marL="457200" indent="-457200">
              <a:lnSpc>
                <a:spcPct val="150000"/>
              </a:lnSpc>
              <a:buAutoNum type="arabicPeriod"/>
            </a:pPr>
            <a:r>
              <a:rPr lang="en-US" sz="2200">
                <a:latin typeface="Verdana"/>
                <a:ea typeface="Verdana"/>
                <a:cs typeface="+mn-lt"/>
              </a:rPr>
              <a:t>Adoption of Minutes: November 17, 2022(posted)</a:t>
            </a:r>
            <a:endParaRPr lang="en-US">
              <a:cs typeface="Calibri" panose="020F0502020204030204"/>
            </a:endParaRPr>
          </a:p>
          <a:p>
            <a:pPr marL="457200" indent="-457200">
              <a:spcBef>
                <a:spcPts val="1000"/>
              </a:spcBef>
              <a:buAutoNum type="arabicPeriod"/>
            </a:pPr>
            <a:r>
              <a:rPr lang="en-US" sz="2200">
                <a:latin typeface="Verdana"/>
                <a:ea typeface="Verdana"/>
                <a:cs typeface="+mn-lt"/>
              </a:rPr>
              <a:t>Public Act 21-29 Regional Survey</a:t>
            </a:r>
          </a:p>
          <a:p>
            <a:pPr marL="457200" indent="-457200">
              <a:spcBef>
                <a:spcPts val="1000"/>
              </a:spcBef>
              <a:buFontTx/>
              <a:buAutoNum type="arabicPeriod"/>
            </a:pPr>
            <a:r>
              <a:rPr lang="en-US" sz="2200">
                <a:latin typeface="Verdana"/>
                <a:ea typeface="Verdana"/>
                <a:cs typeface="+mn-lt"/>
              </a:rPr>
              <a:t>Land Use Commissioner Training Discussion</a:t>
            </a:r>
          </a:p>
          <a:p>
            <a:pPr marL="457200" indent="-457200">
              <a:lnSpc>
                <a:spcPct val="150000"/>
              </a:lnSpc>
              <a:spcBef>
                <a:spcPts val="500"/>
              </a:spcBef>
              <a:buAutoNum type="arabicPeriod"/>
            </a:pPr>
            <a:r>
              <a:rPr lang="en-US" sz="2200">
                <a:latin typeface="Verdana"/>
                <a:ea typeface="Verdana"/>
                <a:cs typeface="+mn-lt"/>
              </a:rPr>
              <a:t>Presentation – Regional Plan of Conversation and Development update and process</a:t>
            </a:r>
          </a:p>
          <a:p>
            <a:pPr marL="457200" indent="-457200">
              <a:lnSpc>
                <a:spcPct val="150000"/>
              </a:lnSpc>
              <a:spcBef>
                <a:spcPts val="500"/>
              </a:spcBef>
              <a:buFontTx/>
              <a:buAutoNum type="arabicPeriod"/>
            </a:pPr>
            <a:r>
              <a:rPr lang="en-US" sz="2200">
                <a:latin typeface="Verdana"/>
                <a:ea typeface="Verdana"/>
                <a:cs typeface="+mn-lt"/>
              </a:rPr>
              <a:t>Report on Zoning &amp; Subdivision Referrals</a:t>
            </a:r>
          </a:p>
          <a:p>
            <a:pPr marL="457200" indent="-457200">
              <a:lnSpc>
                <a:spcPct val="150000"/>
              </a:lnSpc>
              <a:buFontTx/>
              <a:buAutoNum type="arabicPeriod"/>
            </a:pPr>
            <a:r>
              <a:rPr lang="en-US" sz="2200">
                <a:latin typeface="Verdana"/>
                <a:ea typeface="Verdana"/>
                <a:cs typeface="+mn-lt"/>
              </a:rPr>
              <a:t>What's New in My Town</a:t>
            </a:r>
          </a:p>
          <a:p>
            <a:pPr marL="457200" indent="-457200">
              <a:lnSpc>
                <a:spcPct val="150000"/>
              </a:lnSpc>
              <a:buFont typeface="+mj-lt"/>
              <a:buAutoNum type="arabicPeriod"/>
            </a:pPr>
            <a:r>
              <a:rPr lang="en-US" sz="2200">
                <a:latin typeface="Verdana"/>
                <a:ea typeface="Verdana"/>
                <a:cs typeface="+mn-lt"/>
              </a:rPr>
              <a:t>Other Business</a:t>
            </a:r>
            <a:endParaRPr lang="en-US" sz="2200">
              <a:latin typeface="Verdana"/>
              <a:ea typeface="Verdana"/>
              <a:cs typeface="Calibri"/>
            </a:endParaRPr>
          </a:p>
        </p:txBody>
      </p:sp>
      <p:pic>
        <p:nvPicPr>
          <p:cNvPr id="7" name="Picture 4">
            <a:extLst>
              <a:ext uri="{FF2B5EF4-FFF2-40B4-BE49-F238E27FC236}">
                <a16:creationId xmlns:a16="http://schemas.microsoft.com/office/drawing/2014/main" id="{AED6AD3F-51F8-4B91-BBD9-C175A93ED7E8}"/>
              </a:ext>
            </a:extLst>
          </p:cNvPr>
          <p:cNvPicPr>
            <a:picLocks noChangeAspect="1"/>
          </p:cNvPicPr>
          <p:nvPr/>
        </p:nvPicPr>
        <p:blipFill>
          <a:blip r:embed="rId3"/>
          <a:stretch>
            <a:fillRect/>
          </a:stretch>
        </p:blipFill>
        <p:spPr>
          <a:xfrm>
            <a:off x="-1712" y="5848433"/>
            <a:ext cx="12195424" cy="794798"/>
          </a:xfrm>
          <a:prstGeom prst="rect">
            <a:avLst/>
          </a:prstGeom>
        </p:spPr>
      </p:pic>
    </p:spTree>
    <p:extLst>
      <p:ext uri="{BB962C8B-B14F-4D97-AF65-F5344CB8AC3E}">
        <p14:creationId xmlns:p14="http://schemas.microsoft.com/office/powerpoint/2010/main" val="281064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7. What’s New in My Town</a:t>
            </a:r>
            <a:endParaRPr lang="en-US">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FF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9" name="Picture 8">
            <a:extLst>
              <a:ext uri="{FF2B5EF4-FFF2-40B4-BE49-F238E27FC236}">
                <a16:creationId xmlns:a16="http://schemas.microsoft.com/office/drawing/2014/main" id="{A0F0ABEE-F40B-4FD8-A095-1A0B6CC9CADF}"/>
              </a:ext>
            </a:extLst>
          </p:cNvPr>
          <p:cNvPicPr>
            <a:picLocks noChangeAspect="1"/>
          </p:cNvPicPr>
          <p:nvPr/>
        </p:nvPicPr>
        <p:blipFill rotWithShape="1">
          <a:blip r:embed="rId4"/>
          <a:srcRect t="17684" b="25484"/>
          <a:stretch/>
        </p:blipFill>
        <p:spPr>
          <a:xfrm>
            <a:off x="2977927" y="1175897"/>
            <a:ext cx="6236146" cy="4506206"/>
          </a:xfrm>
          <a:prstGeom prst="rect">
            <a:avLst/>
          </a:prstGeom>
        </p:spPr>
      </p:pic>
    </p:spTree>
    <p:extLst>
      <p:ext uri="{BB962C8B-B14F-4D97-AF65-F5344CB8AC3E}">
        <p14:creationId xmlns:p14="http://schemas.microsoft.com/office/powerpoint/2010/main" val="61437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295178" y="19360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8. Other Business</a:t>
            </a:r>
            <a:endParaRPr lang="en-US">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91B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4" name="Picture 4">
            <a:extLst>
              <a:ext uri="{FF2B5EF4-FFF2-40B4-BE49-F238E27FC236}">
                <a16:creationId xmlns:a16="http://schemas.microsoft.com/office/drawing/2014/main" id="{73E4A564-4814-BACC-3053-0F319F656BE2}"/>
              </a:ext>
            </a:extLst>
          </p:cNvPr>
          <p:cNvPicPr>
            <a:picLocks noChangeAspect="1"/>
          </p:cNvPicPr>
          <p:nvPr/>
        </p:nvPicPr>
        <p:blipFill>
          <a:blip r:embed="rId4"/>
          <a:stretch>
            <a:fillRect/>
          </a:stretch>
        </p:blipFill>
        <p:spPr>
          <a:xfrm>
            <a:off x="2542308" y="1137943"/>
            <a:ext cx="7107381" cy="4521500"/>
          </a:xfrm>
          <a:prstGeom prst="rect">
            <a:avLst/>
          </a:prstGeom>
          <a:ln w="57150">
            <a:solidFill>
              <a:schemeClr val="accent6"/>
            </a:solidFill>
          </a:ln>
        </p:spPr>
      </p:pic>
    </p:spTree>
    <p:extLst>
      <p:ext uri="{BB962C8B-B14F-4D97-AF65-F5344CB8AC3E}">
        <p14:creationId xmlns:p14="http://schemas.microsoft.com/office/powerpoint/2010/main" val="427473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19360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1. Welcome &amp; Introductions</a:t>
            </a:r>
            <a:endParaRPr lang="en-US"/>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E1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3" name="Picture 3" descr="A picture containing text, tree, grass, outdoor&#10;&#10;Description automatically generated">
            <a:extLst>
              <a:ext uri="{FF2B5EF4-FFF2-40B4-BE49-F238E27FC236}">
                <a16:creationId xmlns:a16="http://schemas.microsoft.com/office/drawing/2014/main" id="{A292AAE3-E60C-F1B3-BB0B-6B18A6512FDB}"/>
              </a:ext>
            </a:extLst>
          </p:cNvPr>
          <p:cNvPicPr>
            <a:picLocks noChangeAspect="1"/>
          </p:cNvPicPr>
          <p:nvPr/>
        </p:nvPicPr>
        <p:blipFill>
          <a:blip r:embed="rId4"/>
          <a:stretch>
            <a:fillRect/>
          </a:stretch>
        </p:blipFill>
        <p:spPr>
          <a:xfrm>
            <a:off x="2481695" y="1144799"/>
            <a:ext cx="7228609" cy="4559739"/>
          </a:xfrm>
          <a:prstGeom prst="rect">
            <a:avLst/>
          </a:prstGeom>
          <a:ln w="57150">
            <a:solidFill>
              <a:schemeClr val="accent6"/>
            </a:solidFill>
          </a:ln>
        </p:spPr>
      </p:pic>
    </p:spTree>
    <p:extLst>
      <p:ext uri="{BB962C8B-B14F-4D97-AF65-F5344CB8AC3E}">
        <p14:creationId xmlns:p14="http://schemas.microsoft.com/office/powerpoint/2010/main" val="352885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2. Adoption of Minutes: 11/17/2022</a:t>
            </a:r>
            <a:endParaRPr lang="en-US"/>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5" name="Picture 6" descr="A picture containing graphical user interface&#10;&#10;Description automatically generated">
            <a:extLst>
              <a:ext uri="{FF2B5EF4-FFF2-40B4-BE49-F238E27FC236}">
                <a16:creationId xmlns:a16="http://schemas.microsoft.com/office/drawing/2014/main" id="{E2B46F99-5BDD-1041-EE33-57E0FBCFB14D}"/>
              </a:ext>
            </a:extLst>
          </p:cNvPr>
          <p:cNvPicPr>
            <a:picLocks noChangeAspect="1"/>
          </p:cNvPicPr>
          <p:nvPr/>
        </p:nvPicPr>
        <p:blipFill>
          <a:blip r:embed="rId4"/>
          <a:stretch>
            <a:fillRect/>
          </a:stretch>
        </p:blipFill>
        <p:spPr>
          <a:xfrm>
            <a:off x="471378" y="806477"/>
            <a:ext cx="4754524" cy="4952651"/>
          </a:xfrm>
          <a:prstGeom prst="rect">
            <a:avLst/>
          </a:prstGeom>
        </p:spPr>
      </p:pic>
      <p:pic>
        <p:nvPicPr>
          <p:cNvPr id="7" name="Picture 8" descr="Text&#10;&#10;Description automatically generated">
            <a:extLst>
              <a:ext uri="{FF2B5EF4-FFF2-40B4-BE49-F238E27FC236}">
                <a16:creationId xmlns:a16="http://schemas.microsoft.com/office/drawing/2014/main" id="{3235F40C-5448-B9D0-526E-D96D5F38415F}"/>
              </a:ext>
            </a:extLst>
          </p:cNvPr>
          <p:cNvPicPr>
            <a:picLocks noChangeAspect="1"/>
          </p:cNvPicPr>
          <p:nvPr/>
        </p:nvPicPr>
        <p:blipFill>
          <a:blip r:embed="rId5"/>
          <a:stretch>
            <a:fillRect/>
          </a:stretch>
        </p:blipFill>
        <p:spPr>
          <a:xfrm>
            <a:off x="5663609" y="921941"/>
            <a:ext cx="5994990" cy="4836905"/>
          </a:xfrm>
          <a:prstGeom prst="rect">
            <a:avLst/>
          </a:prstGeom>
        </p:spPr>
      </p:pic>
    </p:spTree>
    <p:extLst>
      <p:ext uri="{BB962C8B-B14F-4D97-AF65-F5344CB8AC3E}">
        <p14:creationId xmlns:p14="http://schemas.microsoft.com/office/powerpoint/2010/main" val="298409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cs typeface="Calibri Light"/>
              </a:rPr>
              <a:t>Public Act 21-29</a:t>
            </a:r>
            <a:br>
              <a:rPr lang="en-US">
                <a:cs typeface="Calibri Light"/>
              </a:rPr>
            </a:br>
            <a:r>
              <a:rPr lang="en-US">
                <a:cs typeface="Calibri Light"/>
              </a:rPr>
              <a:t>Municipal Opt-Out Responses</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March 2023</a:t>
            </a:r>
            <a:endParaRPr lang="en-US"/>
          </a:p>
        </p:txBody>
      </p:sp>
      <p:pic>
        <p:nvPicPr>
          <p:cNvPr id="5" name="Picture 4" descr="Logo&#10;&#10;Description automatically generated with medium confidence">
            <a:extLst>
              <a:ext uri="{FF2B5EF4-FFF2-40B4-BE49-F238E27FC236}">
                <a16:creationId xmlns:a16="http://schemas.microsoft.com/office/drawing/2014/main" id="{B4CCC409-C74F-7D04-9725-C7BB2C2DB6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
        <p:nvSpPr>
          <p:cNvPr id="6" name="TextBox 5">
            <a:extLst>
              <a:ext uri="{FF2B5EF4-FFF2-40B4-BE49-F238E27FC236}">
                <a16:creationId xmlns:a16="http://schemas.microsoft.com/office/drawing/2014/main" id="{7C4C9136-62A6-A11E-7206-5143C4C4FA16}"/>
              </a:ext>
            </a:extLst>
          </p:cNvPr>
          <p:cNvSpPr txBox="1"/>
          <p:nvPr/>
        </p:nvSpPr>
        <p:spPr>
          <a:xfrm>
            <a:off x="248752"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3.</a:t>
            </a:r>
          </a:p>
        </p:txBody>
      </p:sp>
      <p:sp>
        <p:nvSpPr>
          <p:cNvPr id="8" name="Rectangle 7">
            <a:extLst>
              <a:ext uri="{FF2B5EF4-FFF2-40B4-BE49-F238E27FC236}">
                <a16:creationId xmlns:a16="http://schemas.microsoft.com/office/drawing/2014/main" id="{560AEDBC-ABC1-D75D-461C-065517B2429A}"/>
              </a:ext>
            </a:extLst>
          </p:cNvPr>
          <p:cNvSpPr/>
          <p:nvPr/>
        </p:nvSpPr>
        <p:spPr>
          <a:xfrm>
            <a:off x="-3425" y="856"/>
            <a:ext cx="196922" cy="898990"/>
          </a:xfrm>
          <a:prstGeom prst="rect">
            <a:avLst/>
          </a:prstGeom>
          <a:solidFill>
            <a:srgbClr val="8AB2B3"/>
          </a:solidFill>
          <a:ln>
            <a:solidFill>
              <a:srgbClr val="8A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Tree>
    <p:extLst>
      <p:ext uri="{BB962C8B-B14F-4D97-AF65-F5344CB8AC3E}">
        <p14:creationId xmlns:p14="http://schemas.microsoft.com/office/powerpoint/2010/main" val="312644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680E-14A8-03C7-711C-C3012442F3C3}"/>
              </a:ext>
            </a:extLst>
          </p:cNvPr>
          <p:cNvSpPr>
            <a:spLocks noGrp="1"/>
          </p:cNvSpPr>
          <p:nvPr>
            <p:ph type="title"/>
          </p:nvPr>
        </p:nvSpPr>
        <p:spPr/>
        <p:txBody>
          <a:bodyPr/>
          <a:lstStyle/>
          <a:p>
            <a:r>
              <a:rPr lang="en-US">
                <a:cs typeface="Calibri Light"/>
              </a:rPr>
              <a:t>Public Act 21-29</a:t>
            </a:r>
            <a:endParaRPr lang="en-US"/>
          </a:p>
        </p:txBody>
      </p:sp>
      <p:sp>
        <p:nvSpPr>
          <p:cNvPr id="3" name="Content Placeholder 2">
            <a:extLst>
              <a:ext uri="{FF2B5EF4-FFF2-40B4-BE49-F238E27FC236}">
                <a16:creationId xmlns:a16="http://schemas.microsoft.com/office/drawing/2014/main" id="{03EA5A6F-A7A0-80B7-DFA9-14F2AE27940F}"/>
              </a:ext>
            </a:extLst>
          </p:cNvPr>
          <p:cNvSpPr>
            <a:spLocks noGrp="1"/>
          </p:cNvSpPr>
          <p:nvPr>
            <p:ph idx="1"/>
          </p:nvPr>
        </p:nvSpPr>
        <p:spPr/>
        <p:txBody>
          <a:bodyPr vert="horz" lIns="91440" tIns="45720" rIns="91440" bIns="45720" rtlCol="0" anchor="t">
            <a:normAutofit/>
          </a:bodyPr>
          <a:lstStyle/>
          <a:p>
            <a:r>
              <a:rPr lang="en-US"/>
              <a:t>Full Name: “</a:t>
            </a:r>
            <a:r>
              <a:rPr lang="en-US" i="1"/>
              <a:t>An Act Concerning the Zoning Enabling Act,  Accessory Apartments, Training for Certain Land Use Officials, Municipal Affordable Housing Plans And a Commission On Connecticut’s Development and Future</a:t>
            </a:r>
            <a:r>
              <a:rPr lang="en-US"/>
              <a:t>.”</a:t>
            </a:r>
          </a:p>
          <a:p>
            <a:r>
              <a:rPr lang="en-US"/>
              <a:t>Contained numerous land use reforms, including new requirements* for:</a:t>
            </a:r>
          </a:p>
          <a:p>
            <a:pPr lvl="1"/>
            <a:r>
              <a:rPr lang="en-US"/>
              <a:t>Accessory Dwelling Units</a:t>
            </a:r>
          </a:p>
          <a:p>
            <a:pPr lvl="1"/>
            <a:r>
              <a:rPr lang="en-US"/>
              <a:t>Parking Minimums</a:t>
            </a:r>
          </a:p>
          <a:p>
            <a:pPr lvl="1"/>
            <a:r>
              <a:rPr lang="en-US"/>
              <a:t>Land Use Commissioner training</a:t>
            </a:r>
          </a:p>
          <a:p>
            <a:r>
              <a:rPr lang="en-US"/>
              <a:t>*Statute provided option for municipal opt-out</a:t>
            </a:r>
          </a:p>
          <a:p>
            <a:endParaRPr lang="en-US" sz="1600" i="1" cap="all">
              <a:latin typeface="Arial"/>
              <a:cs typeface="Arial"/>
            </a:endParaRPr>
          </a:p>
        </p:txBody>
      </p:sp>
      <p:pic>
        <p:nvPicPr>
          <p:cNvPr id="4" name="Picture 3" descr="Logo&#10;&#10;Description automatically generated with medium confidence">
            <a:extLst>
              <a:ext uri="{FF2B5EF4-FFF2-40B4-BE49-F238E27FC236}">
                <a16:creationId xmlns:a16="http://schemas.microsoft.com/office/drawing/2014/main" id="{43028E2C-F99E-1143-1C41-82F25612CD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34165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EAC9-D6EA-265D-B855-76C0B6E7941B}"/>
              </a:ext>
            </a:extLst>
          </p:cNvPr>
          <p:cNvSpPr>
            <a:spLocks noGrp="1"/>
          </p:cNvSpPr>
          <p:nvPr>
            <p:ph type="title"/>
          </p:nvPr>
        </p:nvSpPr>
        <p:spPr/>
        <p:txBody>
          <a:bodyPr/>
          <a:lstStyle/>
          <a:p>
            <a:r>
              <a:rPr lang="en-US"/>
              <a:t>Survey	</a:t>
            </a:r>
          </a:p>
        </p:txBody>
      </p:sp>
      <p:sp>
        <p:nvSpPr>
          <p:cNvPr id="3" name="Content Placeholder 2">
            <a:extLst>
              <a:ext uri="{FF2B5EF4-FFF2-40B4-BE49-F238E27FC236}">
                <a16:creationId xmlns:a16="http://schemas.microsoft.com/office/drawing/2014/main" id="{8272586C-7105-F982-F067-29BDAB8318BE}"/>
              </a:ext>
            </a:extLst>
          </p:cNvPr>
          <p:cNvSpPr>
            <a:spLocks noGrp="1"/>
          </p:cNvSpPr>
          <p:nvPr>
            <p:ph idx="1"/>
          </p:nvPr>
        </p:nvSpPr>
        <p:spPr/>
        <p:txBody>
          <a:bodyPr/>
          <a:lstStyle/>
          <a:p>
            <a:r>
              <a:rPr lang="en-US"/>
              <a:t>Determine how communities across the Capitol Region approached municipal opt-out provisions</a:t>
            </a:r>
          </a:p>
          <a:p>
            <a:endParaRPr lang="en-US"/>
          </a:p>
          <a:p>
            <a:r>
              <a:rPr lang="en-US"/>
              <a:t>Sent to all area planning directors late December-early January</a:t>
            </a:r>
          </a:p>
        </p:txBody>
      </p:sp>
      <p:pic>
        <p:nvPicPr>
          <p:cNvPr id="4" name="Picture 3" descr="Logo&#10;&#10;Description automatically generated with medium confidence">
            <a:extLst>
              <a:ext uri="{FF2B5EF4-FFF2-40B4-BE49-F238E27FC236}">
                <a16:creationId xmlns:a16="http://schemas.microsoft.com/office/drawing/2014/main" id="{412800CB-F415-F38B-B13C-8381AAD79E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39144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2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rking lot full of cars&#10;&#10;Description automatically generated with medium confidence">
            <a:extLst>
              <a:ext uri="{FF2B5EF4-FFF2-40B4-BE49-F238E27FC236}">
                <a16:creationId xmlns:a16="http://schemas.microsoft.com/office/drawing/2014/main" id="{26D8749B-4448-556F-F2EB-BB74331DBF70}"/>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CFED251-989A-6DCF-6800-7D278CD1FB59}"/>
              </a:ext>
            </a:extLst>
          </p:cNvPr>
          <p:cNvSpPr>
            <a:spLocks noGrp="1"/>
          </p:cNvSpPr>
          <p:nvPr>
            <p:ph type="title"/>
          </p:nvPr>
        </p:nvSpPr>
        <p:spPr>
          <a:xfrm>
            <a:off x="838200" y="365125"/>
            <a:ext cx="10515600" cy="1325563"/>
          </a:xfrm>
        </p:spPr>
        <p:txBody>
          <a:bodyPr>
            <a:normAutofit/>
          </a:bodyPr>
          <a:lstStyle/>
          <a:p>
            <a:r>
              <a:rPr lang="en-US">
                <a:solidFill>
                  <a:srgbClr val="FFFFFF"/>
                </a:solidFill>
              </a:rPr>
              <a:t>Parking </a:t>
            </a:r>
          </a:p>
        </p:txBody>
      </p:sp>
      <p:sp>
        <p:nvSpPr>
          <p:cNvPr id="3" name="Content Placeholder 2">
            <a:extLst>
              <a:ext uri="{FF2B5EF4-FFF2-40B4-BE49-F238E27FC236}">
                <a16:creationId xmlns:a16="http://schemas.microsoft.com/office/drawing/2014/main" id="{35D8D7D9-DD61-DB01-F38E-E4DC4F69D3C5}"/>
              </a:ext>
            </a:extLst>
          </p:cNvPr>
          <p:cNvSpPr>
            <a:spLocks noGrp="1"/>
          </p:cNvSpPr>
          <p:nvPr>
            <p:ph idx="1"/>
          </p:nvPr>
        </p:nvSpPr>
        <p:spPr>
          <a:xfrm>
            <a:off x="838200" y="1825625"/>
            <a:ext cx="10515600" cy="4351338"/>
          </a:xfrm>
        </p:spPr>
        <p:txBody>
          <a:bodyPr>
            <a:normAutofit/>
          </a:bodyPr>
          <a:lstStyle/>
          <a:p>
            <a:r>
              <a:rPr lang="en-US" b="1">
                <a:solidFill>
                  <a:srgbClr val="FFFFFF"/>
                </a:solidFill>
              </a:rPr>
              <a:t>Reduced parking requirements: </a:t>
            </a:r>
            <a:r>
              <a:rPr lang="en-US">
                <a:solidFill>
                  <a:srgbClr val="FFFFFF"/>
                </a:solidFill>
              </a:rPr>
              <a:t>PA 21-29 requires that zoning must not require parking in excess of 1 space per studio or 1-bedroom unit, or 2 spaces for larger housing units.  </a:t>
            </a:r>
          </a:p>
          <a:p>
            <a:endParaRPr lang="en-US">
              <a:solidFill>
                <a:srgbClr val="FFFFFF"/>
              </a:solidFill>
            </a:endParaRPr>
          </a:p>
          <a:p>
            <a:r>
              <a:rPr lang="en-US">
                <a:solidFill>
                  <a:srgbClr val="FFFFFF"/>
                </a:solidFill>
              </a:rPr>
              <a:t>A municipality may opt out of this requirement.</a:t>
            </a:r>
          </a:p>
          <a:p>
            <a:endParaRPr lang="en-US">
              <a:solidFill>
                <a:srgbClr val="FFFFFF"/>
              </a:solidFill>
            </a:endParaRPr>
          </a:p>
        </p:txBody>
      </p:sp>
      <p:pic>
        <p:nvPicPr>
          <p:cNvPr id="4" name="Picture 3" descr="Logo&#10;&#10;Description automatically generated with medium confidence">
            <a:extLst>
              <a:ext uri="{FF2B5EF4-FFF2-40B4-BE49-F238E27FC236}">
                <a16:creationId xmlns:a16="http://schemas.microsoft.com/office/drawing/2014/main" id="{451EAE33-B58A-77F9-66FB-914BCE406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1406903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E68E-D96A-6A75-0472-579023E2B7C4}"/>
              </a:ext>
            </a:extLst>
          </p:cNvPr>
          <p:cNvSpPr>
            <a:spLocks noGrp="1"/>
          </p:cNvSpPr>
          <p:nvPr>
            <p:ph type="title"/>
          </p:nvPr>
        </p:nvSpPr>
        <p:spPr/>
        <p:txBody>
          <a:bodyPr/>
          <a:lstStyle/>
          <a:p>
            <a:r>
              <a:rPr lang="en-US"/>
              <a:t>Parking</a:t>
            </a:r>
          </a:p>
        </p:txBody>
      </p:sp>
      <p:sp>
        <p:nvSpPr>
          <p:cNvPr id="4" name="Content Placeholder 3">
            <a:extLst>
              <a:ext uri="{FF2B5EF4-FFF2-40B4-BE49-F238E27FC236}">
                <a16:creationId xmlns:a16="http://schemas.microsoft.com/office/drawing/2014/main" id="{63F70B70-7923-7EE9-24B8-BDB104A62A4F}"/>
              </a:ext>
            </a:extLst>
          </p:cNvPr>
          <p:cNvSpPr>
            <a:spLocks noGrp="1"/>
          </p:cNvSpPr>
          <p:nvPr>
            <p:ph sz="half" idx="1"/>
          </p:nvPr>
        </p:nvSpPr>
        <p:spPr/>
        <p:txBody>
          <a:bodyPr/>
          <a:lstStyle/>
          <a:p>
            <a:r>
              <a:rPr lang="en-US"/>
              <a:t>Many municipalities already have similar standards </a:t>
            </a:r>
          </a:p>
          <a:p>
            <a:pPr lvl="1"/>
            <a:r>
              <a:rPr lang="en-US"/>
              <a:t>Several have reduced parking minimums even further than the bill requirements</a:t>
            </a:r>
          </a:p>
        </p:txBody>
      </p:sp>
      <p:graphicFrame>
        <p:nvGraphicFramePr>
          <p:cNvPr id="3" name="Chart 2">
            <a:extLst>
              <a:ext uri="{FF2B5EF4-FFF2-40B4-BE49-F238E27FC236}">
                <a16:creationId xmlns:a16="http://schemas.microsoft.com/office/drawing/2014/main" id="{20C6FCBD-824C-3ED9-3513-A0A5D2417C0D}"/>
              </a:ext>
              <a:ext uri="{147F2762-F138-4A5C-976F-8EAC2B608ADB}">
                <a16:predDERef xmlns:a16="http://schemas.microsoft.com/office/drawing/2014/main" pred="{7899F2EB-BD28-2D5F-C651-57002E48C422}"/>
              </a:ext>
            </a:extLst>
          </p:cNvPr>
          <p:cNvGraphicFramePr>
            <a:graphicFrameLocks/>
          </p:cNvGraphicFramePr>
          <p:nvPr>
            <p:extLst>
              <p:ext uri="{D42A27DB-BD31-4B8C-83A1-F6EECF244321}">
                <p14:modId xmlns:p14="http://schemas.microsoft.com/office/powerpoint/2010/main" val="2453022924"/>
              </p:ext>
            </p:extLst>
          </p:nvPr>
        </p:nvGraphicFramePr>
        <p:xfrm>
          <a:off x="6096000" y="920446"/>
          <a:ext cx="5966297" cy="48151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5D691D7-3659-FA80-10D4-38A5A13182E8}"/>
              </a:ext>
            </a:extLst>
          </p:cNvPr>
          <p:cNvSpPr txBox="1"/>
          <p:nvPr/>
        </p:nvSpPr>
        <p:spPr>
          <a:xfrm>
            <a:off x="762000" y="4641558"/>
            <a:ext cx="4476206" cy="1200329"/>
          </a:xfrm>
          <a:prstGeom prst="rect">
            <a:avLst/>
          </a:prstGeom>
          <a:solidFill>
            <a:schemeClr val="accent1">
              <a:lumMod val="60000"/>
              <a:lumOff val="40000"/>
            </a:schemeClr>
          </a:solidFill>
        </p:spPr>
        <p:txBody>
          <a:bodyPr wrap="square">
            <a:spAutoFit/>
          </a:bodyPr>
          <a:lstStyle/>
          <a:p>
            <a:r>
              <a:rPr lang="en-US"/>
              <a:t>“</a:t>
            </a:r>
            <a:r>
              <a:rPr lang="en-US" i="1"/>
              <a:t>Current regulations of our community go beyond the provisions of PA 21-29 in terms of reducing parking requirements.”</a:t>
            </a:r>
          </a:p>
          <a:p>
            <a:r>
              <a:rPr lang="en-US" b="1"/>
              <a:t>-Somers</a:t>
            </a:r>
          </a:p>
        </p:txBody>
      </p:sp>
      <p:pic>
        <p:nvPicPr>
          <p:cNvPr id="5" name="Picture 4" descr="Logo&#10;&#10;Description automatically generated with medium confidence">
            <a:extLst>
              <a:ext uri="{FF2B5EF4-FFF2-40B4-BE49-F238E27FC236}">
                <a16:creationId xmlns:a16="http://schemas.microsoft.com/office/drawing/2014/main" id="{29F1F7A6-70D0-346C-526F-F4385551C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5735637"/>
            <a:ext cx="1280160" cy="770373"/>
          </a:xfrm>
          <a:prstGeom prst="rect">
            <a:avLst/>
          </a:prstGeom>
        </p:spPr>
      </p:pic>
    </p:spTree>
    <p:extLst>
      <p:ext uri="{BB962C8B-B14F-4D97-AF65-F5344CB8AC3E}">
        <p14:creationId xmlns:p14="http://schemas.microsoft.com/office/powerpoint/2010/main" val="3687919997"/>
      </p:ext>
    </p:extLst>
  </p:cSld>
  <p:clrMapOvr>
    <a:masterClrMapping/>
  </p:clrMapOvr>
</p:sld>
</file>

<file path=ppt/theme/theme1.xml><?xml version="1.0" encoding="utf-8"?>
<a:theme xmlns:a="http://schemas.openxmlformats.org/drawingml/2006/main" name="Office Theme">
  <a:themeElements>
    <a:clrScheme name="Custom 1">
      <a:dk1>
        <a:srgbClr val="3A3838"/>
      </a:dk1>
      <a:lt1>
        <a:srgbClr val="FFFFFF"/>
      </a:lt1>
      <a:dk2>
        <a:srgbClr val="002B7C"/>
      </a:dk2>
      <a:lt2>
        <a:srgbClr val="AEABAB"/>
      </a:lt2>
      <a:accent1>
        <a:srgbClr val="1F666E"/>
      </a:accent1>
      <a:accent2>
        <a:srgbClr val="D96D21"/>
      </a:accent2>
      <a:accent3>
        <a:srgbClr val="FF9245"/>
      </a:accent3>
      <a:accent4>
        <a:srgbClr val="84B2B3"/>
      </a:accent4>
      <a:accent5>
        <a:srgbClr val="91B1ED"/>
      </a:accent5>
      <a:accent6>
        <a:srgbClr val="EDB200"/>
      </a:accent6>
      <a:hlink>
        <a:srgbClr val="1F666E"/>
      </a:hlink>
      <a:folHlink>
        <a:srgbClr val="002B7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COG PP template 1.pptx" id="{DD477A10-ED3F-4C94-BE3D-BB7283B446CF}" vid="{EF409EBD-5E60-4A2A-B739-B0D8ED8418E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2700">
          <a:solidFill>
            <a:srgbClr val="093A81"/>
          </a:solidFill>
        </a:ln>
        <a:effectLst/>
      </a:spPr>
      <a:bodyPr wrap="square" rtlCol="0">
        <a:spAutoFit/>
      </a:bodyPr>
      <a:lstStyle>
        <a:defPPr>
          <a:defRPr u="none" dirty="0"/>
        </a:defPPr>
      </a:lstStyle>
    </a:txDef>
  </a:objectDefaults>
  <a:extraClrSchemeLst/>
</a:theme>
</file>

<file path=ppt/theme/theme5.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POCD Presentation" id="{075A1BB4-8DE3-4433-B108-3153871A3C02}" vid="{084FFC21-9F49-434D-A7C6-58EE9939BC2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67C275EE73C4888D458A3627BBB31" ma:contentTypeVersion="15" ma:contentTypeDescription="Create a new document." ma:contentTypeScope="" ma:versionID="eb0321fc9b548cbb1d858c4011841f88">
  <xsd:schema xmlns:xsd="http://www.w3.org/2001/XMLSchema" xmlns:xs="http://www.w3.org/2001/XMLSchema" xmlns:p="http://schemas.microsoft.com/office/2006/metadata/properties" xmlns:ns2="a0f7f9b2-6647-4e42-b6d8-403aa984c086" xmlns:ns3="e4454ba2-eefc-40f6-85e2-df4ab4847781" targetNamespace="http://schemas.microsoft.com/office/2006/metadata/properties" ma:root="true" ma:fieldsID="18e2e8d68b0a53dc8ba7d50a97d84531" ns2:_="" ns3:_="">
    <xsd:import namespace="a0f7f9b2-6647-4e42-b6d8-403aa984c086"/>
    <xsd:import namespace="e4454ba2-eefc-40f6-85e2-df4ab48477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7f9b2-6647-4e42-b6d8-403aa984c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998a11-2e2c-44c4-85d7-655e1af885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54ba2-eefc-40f6-85e2-df4ab48477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69c2e18-5668-4b2a-8b09-74847ad7f38c}" ma:internalName="TaxCatchAll" ma:showField="CatchAllData" ma:web="e4454ba2-eefc-40f6-85e2-df4ab4847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f7f9b2-6647-4e42-b6d8-403aa984c086">
      <Terms xmlns="http://schemas.microsoft.com/office/infopath/2007/PartnerControls"/>
    </lcf76f155ced4ddcb4097134ff3c332f>
    <TaxCatchAll xmlns="e4454ba2-eefc-40f6-85e2-df4ab4847781" xsi:nil="true"/>
  </documentManagement>
</p:properties>
</file>

<file path=customXml/itemProps1.xml><?xml version="1.0" encoding="utf-8"?>
<ds:datastoreItem xmlns:ds="http://schemas.openxmlformats.org/officeDocument/2006/customXml" ds:itemID="{9BAB0656-6BF3-4F57-AA63-0EF6B493E290}">
  <ds:schemaRefs>
    <ds:schemaRef ds:uri="a0f7f9b2-6647-4e42-b6d8-403aa984c086"/>
    <ds:schemaRef ds:uri="e4454ba2-eefc-40f6-85e2-df4ab48477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7CCE1-07A6-44C3-BC2D-76AECD7B3B2E}">
  <ds:schemaRefs>
    <ds:schemaRef ds:uri="http://schemas.microsoft.com/sharepoint/v3/contenttype/forms"/>
  </ds:schemaRefs>
</ds:datastoreItem>
</file>

<file path=customXml/itemProps3.xml><?xml version="1.0" encoding="utf-8"?>
<ds:datastoreItem xmlns:ds="http://schemas.openxmlformats.org/officeDocument/2006/customXml" ds:itemID="{7B415F16-CA18-433C-93B4-8B8CD08F7D87}">
  <ds:schemaRefs>
    <ds:schemaRef ds:uri="a0f7f9b2-6647-4e42-b6d8-403aa984c086"/>
    <ds:schemaRef ds:uri="e4454ba2-eefc-40f6-85e2-df4ab484778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Housing Affordability</Template>
  <Application>Microsoft Office PowerPoint</Application>
  <PresentationFormat>Widescreen</PresentationFormat>
  <Slides>21</Slides>
  <Notes>7</Notes>
  <HiddenSlides>0</HiddenSlide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Office Theme</vt:lpstr>
      <vt:lpstr>Office Theme</vt:lpstr>
      <vt:lpstr>2_Office Theme</vt:lpstr>
      <vt:lpstr>1_Office Theme</vt:lpstr>
      <vt:lpstr>office theme</vt:lpstr>
      <vt:lpstr>Office Theme</vt:lpstr>
      <vt:lpstr>PowerPoint Presentation</vt:lpstr>
      <vt:lpstr>PowerPoint Presentation</vt:lpstr>
      <vt:lpstr>PowerPoint Presentation</vt:lpstr>
      <vt:lpstr>PowerPoint Presentation</vt:lpstr>
      <vt:lpstr>Public Act 21-29 Municipal Opt-Out Responses</vt:lpstr>
      <vt:lpstr>Public Act 21-29</vt:lpstr>
      <vt:lpstr>Survey </vt:lpstr>
      <vt:lpstr>Parking </vt:lpstr>
      <vt:lpstr>Parking</vt:lpstr>
      <vt:lpstr>Accessory Dwelling Units</vt:lpstr>
      <vt:lpstr>Accessory Dwelling Units</vt:lpstr>
      <vt:lpstr>ADU Opt-Outs</vt:lpstr>
      <vt:lpstr>ADU Opt-Outs - Comments</vt:lpstr>
      <vt:lpstr>4. Land Use Commissioner training</vt:lpstr>
      <vt:lpstr>Land Use Commissioner training</vt:lpstr>
      <vt:lpstr>Land Use Commissioner training - Comments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Palmer</dc:creator>
  <cp:revision>1</cp:revision>
  <dcterms:created xsi:type="dcterms:W3CDTF">2021-09-21T18:39:20Z</dcterms:created>
  <dcterms:modified xsi:type="dcterms:W3CDTF">2023-03-16T17:15:29Z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0x010100B8167C275EE73C4888D458A3627BBB31</vt:lpwstr>
  </property>
  <property fmtid="{D5CDD505-2E9C-101B-9397-08002B2CF9AE}" pid="3" name="MediaServiceImageTags">
    <vt:lpwstr/>
  </property>
</Properties>
</file>