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Code Pro" panose="020B0509030403020204" pitchFamily="49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0c3a1d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0c3a1d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0c3a1de0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0c3a1de0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0c3a1de0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0c3a1de0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058aef7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058aef7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a4805025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a4805025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058aef76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058aef76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e2e1eeb74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e2e1eeb74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e2e1eeb7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e2e1eeb7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a397d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a397d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5425dc19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5425dc19e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2e1eeb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e2e1eeb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777261a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777261a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c3a1de0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c3a1de0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e2e1eeb7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e2e1eeb7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58aef76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58aef76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058aef7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058aef7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ec9837d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ec9837d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oey@newbritainroots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hyperlink" Target="https://www.facebook.com/newbritainroots/" TargetMode="External"/><Relationship Id="rId4" Type="http://schemas.openxmlformats.org/officeDocument/2006/relationships/hyperlink" Target="http://www.newbritainroot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3900725"/>
            <a:ext cx="85206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latin typeface="Calibri"/>
                <a:ea typeface="Calibri"/>
                <a:cs typeface="Calibri"/>
                <a:sym typeface="Calibri"/>
              </a:rPr>
              <a:t>Joey Listro, Executive Director &amp; Founder</a:t>
            </a:r>
            <a:endParaRPr sz="2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latin typeface="Calibri"/>
                <a:ea typeface="Calibri"/>
                <a:cs typeface="Calibri"/>
                <a:sym typeface="Calibri"/>
              </a:rPr>
              <a:t>September 19, 2023</a:t>
            </a:r>
            <a:endParaRPr sz="2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latin typeface="Calibri"/>
                <a:ea typeface="Calibri"/>
                <a:cs typeface="Calibri"/>
                <a:sym typeface="Calibri"/>
              </a:rPr>
              <a:t>CRCOG Human Resources Coordinating Council</a:t>
            </a:r>
            <a:endParaRPr sz="2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0" y="109359"/>
            <a:ext cx="9143999" cy="318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Mobile Market Summit Survey Report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00" y="972525"/>
            <a:ext cx="7725450" cy="40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Mobile Market Summit Survey Report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41375"/>
            <a:ext cx="83058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Mobile Market Summit Survey Report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75" y="1228663"/>
            <a:ext cx="80010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r="18046" b="11824"/>
          <a:stretch/>
        </p:blipFill>
        <p:spPr>
          <a:xfrm>
            <a:off x="2816300" y="631275"/>
            <a:ext cx="5973828" cy="428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162950" y="1936150"/>
            <a:ext cx="23772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BEE BUCKS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2262050" y="136825"/>
            <a:ext cx="45144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market results (2021)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11325" y="1105200"/>
            <a:ext cx="3937800" cy="29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Served 1,785 customers</a:t>
            </a:r>
            <a:endParaRPr sz="20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58% of shoppers are low-income</a:t>
            </a:r>
            <a:endParaRPr sz="20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55% of SNAP Customers returned to the market to shop at least 2 or more times throughout the season</a:t>
            </a:r>
            <a:endParaRPr sz="20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$2,344 was matched in SNAP sales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9" name="Google Shape;169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125" y="1105200"/>
            <a:ext cx="5294225" cy="32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 t="-16859" b="31235"/>
          <a:stretch/>
        </p:blipFill>
        <p:spPr>
          <a:xfrm>
            <a:off x="2488000" y="-1130525"/>
            <a:ext cx="4036948" cy="614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8753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Joey Listro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Executive Director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joey@newbritainroots.org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newbritainroots.org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facebook.com/newbritainroots/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4225" y="1589050"/>
            <a:ext cx="4296449" cy="33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8075" y="4087825"/>
            <a:ext cx="4629300" cy="1710300"/>
          </a:xfrm>
          <a:prstGeom prst="rect">
            <a:avLst/>
          </a:prstGeom>
        </p:spPr>
        <p:txBody>
          <a:bodyPr spcFirstLastPara="1" wrap="square" lIns="91425" tIns="91425" rIns="31070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Mission:</a:t>
            </a:r>
            <a:endParaRPr/>
          </a:p>
          <a:p>
            <a:pPr marL="0" lvl="0" indent="0" algn="ctr" rtl="0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A8B4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CULTIVATE COMMUNITY CONNECTIONS AND EQUITABLE ACCESS TO QUALITY FOOD THROUGH EMPOWERMENT AND LEARNING WITH THE PEOPLE WHO GROW, PREPARE, AND EAT FOOD IN NEW BRITAIN.</a:t>
            </a:r>
            <a:endParaRPr sz="1600">
              <a:solidFill>
                <a:srgbClr val="8A8B4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8A8B4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275" y="115175"/>
            <a:ext cx="3275446" cy="491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66900" y="1275825"/>
            <a:ext cx="21801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      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Farmers’ Markets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Mobile Market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SNAP/EBT Match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Produce Donations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117775" y="1134600"/>
            <a:ext cx="3026400" cy="4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        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After-School K-8 Program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City Growers - Youth Apprenticeship Program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Summer Camp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Senior Center Garden &amp; Cooking Club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 rot="10800000">
            <a:off x="2346975" y="1047925"/>
            <a:ext cx="4243200" cy="11478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B2B2ED"/>
              </a:gs>
              <a:gs pos="100000">
                <a:srgbClr val="4F4FC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2986325" y="2252675"/>
            <a:ext cx="28101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Community gardens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School gardens and Greenhouses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Elevated Raised Beds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728650" y="1095775"/>
            <a:ext cx="36867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 Three Fold Mission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245800" y="1053625"/>
            <a:ext cx="2101200" cy="62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Food Security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2986325" y="2212500"/>
            <a:ext cx="2810100" cy="7185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Urban Agriculture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590175" y="1053625"/>
            <a:ext cx="1865700" cy="629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  Education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200" y="51976"/>
            <a:ext cx="3295581" cy="11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4054025" y="3895313"/>
            <a:ext cx="49263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Local Food Access through our mobile market 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SNAP/EBT Match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Produce Donations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5339050" y="3191644"/>
            <a:ext cx="2101200" cy="578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Food Security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200" y="51976"/>
            <a:ext cx="2471687" cy="8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50" y="839944"/>
            <a:ext cx="2792755" cy="186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4430" y="928987"/>
            <a:ext cx="3799126" cy="213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50" y="2730919"/>
            <a:ext cx="3454826" cy="23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43" y="0"/>
            <a:ext cx="80074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2118275" y="86250"/>
            <a:ext cx="6507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USDA Food Access Research Atlas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50" y="680550"/>
            <a:ext cx="7750500" cy="43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907" y="0"/>
            <a:ext cx="39733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on the market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405400" y="923725"/>
            <a:ext cx="4738500" cy="3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ROOTS mobile market provided fresh, affordable, CT Grown produce. From apples, garlic, kale, tomatoes, herbs, squash, eggplant, onions, &amp; honey. We source from several farms in Connecticut: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Cold Spring Brook Farm, Berlin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Eddy Farm, Newington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Rogers Orchards, Southington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Hilltop Apiaries, Simsbury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Walsh Farm, Simsbury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….and New Britain School Gardens! </a:t>
            </a:r>
            <a:endParaRPr sz="1600"/>
          </a:p>
        </p:txBody>
      </p:sp>
      <p:pic>
        <p:nvPicPr>
          <p:cNvPr id="127" name="Google Shape;127;p22" descr="14103037_1726507970948247_49318346043263811_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00" y="1228525"/>
            <a:ext cx="4163200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Verdana</vt:lpstr>
      <vt:lpstr>Arial</vt:lpstr>
      <vt:lpstr>Calibri</vt:lpstr>
      <vt:lpstr>Source Code Pro</vt:lpstr>
      <vt:lpstr>Amatic SC</vt:lpstr>
      <vt:lpstr>Beach Day</vt:lpstr>
      <vt:lpstr>PowerPoint Presentation</vt:lpstr>
      <vt:lpstr>Mission: WE CULTIVATE COMMUNITY CONNECTIONS AND EQUITABLE ACCESS TO QUALITY FOOD THROUGH EMPOWERMENT AND LEARNING WITH THE PEOPLE WHO GROW, PREPARE, AND EAT FOOD IN NEW BRITAIN.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on the market</vt:lpstr>
      <vt:lpstr>2019 Mobile Market Summit Survey Report</vt:lpstr>
      <vt:lpstr>2019 Mobile Market Summit Survey Report </vt:lpstr>
      <vt:lpstr>2019 Mobile Market Summit Survey Report </vt:lpstr>
      <vt:lpstr>PowerPoint Presentation</vt:lpstr>
      <vt:lpstr>PowerPoint Presentation</vt:lpstr>
      <vt:lpstr>Mobile market results (2021) 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Nichols</dc:creator>
  <cp:lastModifiedBy>Robyn Nichols</cp:lastModifiedBy>
  <cp:revision>1</cp:revision>
  <dcterms:modified xsi:type="dcterms:W3CDTF">2023-09-19T20:40:50Z</dcterms:modified>
</cp:coreProperties>
</file>