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9"/>
  </p:sldMasterIdLst>
  <p:notesMasterIdLst>
    <p:notesMasterId r:id="rId30"/>
  </p:notesMasterIdLst>
  <p:handoutMasterIdLst>
    <p:handoutMasterId r:id="rId31"/>
  </p:handoutMasterIdLst>
  <p:sldIdLst>
    <p:sldId id="261" r:id="rId10"/>
    <p:sldId id="816" r:id="rId11"/>
    <p:sldId id="263" r:id="rId12"/>
    <p:sldId id="267" r:id="rId13"/>
    <p:sldId id="817" r:id="rId14"/>
    <p:sldId id="818" r:id="rId15"/>
    <p:sldId id="266" r:id="rId16"/>
    <p:sldId id="819" r:id="rId17"/>
    <p:sldId id="832" r:id="rId18"/>
    <p:sldId id="842" r:id="rId19"/>
    <p:sldId id="834" r:id="rId20"/>
    <p:sldId id="843" r:id="rId21"/>
    <p:sldId id="820" r:id="rId22"/>
    <p:sldId id="831" r:id="rId23"/>
    <p:sldId id="830" r:id="rId24"/>
    <p:sldId id="839" r:id="rId25"/>
    <p:sldId id="828" r:id="rId26"/>
    <p:sldId id="822" r:id="rId27"/>
    <p:sldId id="827" r:id="rId28"/>
    <p:sldId id="844" r:id="rId29"/>
  </p:sldIdLst>
  <p:sldSz cx="9144000" cy="5143500" type="screen16x9"/>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217E48-77C1-A9CF-7AE0-A5558F93117B}" name="Kruger, Jackie" initials="KJ" userId="S::Jackie.Kruger@claconnect.com::46ca9483-acf8-4c60-9211-a7148f123d6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7DD2D3"/>
    <a:srgbClr val="2E334E"/>
    <a:srgbClr val="FBC55A"/>
    <a:srgbClr val="EE5340"/>
    <a:srgbClr val="E2E868"/>
    <a:srgbClr val="DAD8D7"/>
    <a:srgbClr val="E4E4E0"/>
    <a:srgbClr val="F7F7F6"/>
    <a:srgbClr val="C5B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8" autoAdjust="0"/>
    <p:restoredTop sz="96281" autoAdjust="0"/>
  </p:normalViewPr>
  <p:slideViewPr>
    <p:cSldViewPr snapToGrid="0">
      <p:cViewPr varScale="1">
        <p:scale>
          <a:sx n="125" d="100"/>
          <a:sy n="125" d="100"/>
        </p:scale>
        <p:origin x="114" y="528"/>
      </p:cViewPr>
      <p:guideLst>
        <p:guide orient="horz" pos="162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1" d="100"/>
          <a:sy n="81" d="100"/>
        </p:scale>
        <p:origin x="302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theme" Target="theme/theme1.xml"/><Relationship Id="rId7" Type="http://schemas.openxmlformats.org/officeDocument/2006/relationships/customXml" Target="../customXml/item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customXml" Target="../customXml/item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microsoft.com/office/2016/11/relationships/changesInfo" Target="changesInfos/changesInfo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Master" Target="slideMasters/slideMaster1.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customXml" Target="../customXml/item8.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Tigue, Nikoleta" userId="7561ee0c-d74f-46f8-b9c5-c9c078926987" providerId="ADAL" clId="{467E677B-96A3-423E-801A-E0B26460CE1C}"/>
    <pc:docChg chg="modSld">
      <pc:chgData name="McTigue, Nikoleta" userId="7561ee0c-d74f-46f8-b9c5-c9c078926987" providerId="ADAL" clId="{467E677B-96A3-423E-801A-E0B26460CE1C}" dt="2024-01-08T20:42:35.745" v="39" actId="20577"/>
      <pc:docMkLst>
        <pc:docMk/>
      </pc:docMkLst>
      <pc:sldChg chg="modSp mod">
        <pc:chgData name="McTigue, Nikoleta" userId="7561ee0c-d74f-46f8-b9c5-c9c078926987" providerId="ADAL" clId="{467E677B-96A3-423E-801A-E0B26460CE1C}" dt="2024-01-08T20:42:35.745" v="39" actId="20577"/>
        <pc:sldMkLst>
          <pc:docMk/>
          <pc:sldMk cId="3238187048" sldId="828"/>
        </pc:sldMkLst>
        <pc:spChg chg="mod">
          <ac:chgData name="McTigue, Nikoleta" userId="7561ee0c-d74f-46f8-b9c5-c9c078926987" providerId="ADAL" clId="{467E677B-96A3-423E-801A-E0B26460CE1C}" dt="2024-01-08T20:42:35.745" v="39" actId="20577"/>
          <ac:spMkLst>
            <pc:docMk/>
            <pc:sldMk cId="3238187048" sldId="828"/>
            <ac:spMk id="3" creationId="{00000000-0000-0000-0000-000000000000}"/>
          </ac:spMkLst>
        </pc:spChg>
      </pc:sldChg>
      <pc:sldChg chg="modSp mod">
        <pc:chgData name="McTigue, Nikoleta" userId="7561ee0c-d74f-46f8-b9c5-c9c078926987" providerId="ADAL" clId="{467E677B-96A3-423E-801A-E0B26460CE1C}" dt="2024-01-08T20:39:59.631" v="12" actId="20577"/>
        <pc:sldMkLst>
          <pc:docMk/>
          <pc:sldMk cId="3759114995" sldId="834"/>
        </pc:sldMkLst>
        <pc:spChg chg="mod">
          <ac:chgData name="McTigue, Nikoleta" userId="7561ee0c-d74f-46f8-b9c5-c9c078926987" providerId="ADAL" clId="{467E677B-96A3-423E-801A-E0B26460CE1C}" dt="2024-01-08T20:39:59.631" v="12" actId="20577"/>
          <ac:spMkLst>
            <pc:docMk/>
            <pc:sldMk cId="3759114995" sldId="834"/>
            <ac:spMk id="21507"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9CF5982-3704-96A6-85A6-E6EAD53859D2}"/>
              </a:ext>
            </a:extLst>
          </p:cNvPr>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913F952-31A1-4DF9-D79D-C1F78FD1F802}"/>
              </a:ext>
            </a:extLst>
          </p:cNvPr>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FECEDB87-CFBD-4E68-A5C4-9898685B258A}" type="datetimeFigureOut">
              <a:rPr lang="en-US" smtClean="0"/>
              <a:t>1/8/2024</a:t>
            </a:fld>
            <a:endParaRPr lang="en-US"/>
          </a:p>
        </p:txBody>
      </p:sp>
      <p:sp>
        <p:nvSpPr>
          <p:cNvPr id="4" name="Footer Placeholder 3">
            <a:extLst>
              <a:ext uri="{FF2B5EF4-FFF2-40B4-BE49-F238E27FC236}">
                <a16:creationId xmlns:a16="http://schemas.microsoft.com/office/drawing/2014/main" id="{51B0DCC9-CABB-0A23-D07C-7A6589555811}"/>
              </a:ext>
            </a:extLst>
          </p:cNvPr>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69720FE-F3D6-E2D2-DC94-150A9946C03C}"/>
              </a:ext>
            </a:extLst>
          </p:cNvPr>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DA6E890D-7A63-427A-985B-F7F224ACD033}" type="slidenum">
              <a:rPr lang="en-US" smtClean="0"/>
              <a:t>‹#›</a:t>
            </a:fld>
            <a:endParaRPr lang="en-US"/>
          </a:p>
        </p:txBody>
      </p:sp>
    </p:spTree>
    <p:extLst>
      <p:ext uri="{BB962C8B-B14F-4D97-AF65-F5344CB8AC3E}">
        <p14:creationId xmlns:p14="http://schemas.microsoft.com/office/powerpoint/2010/main" val="16618471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D76D314A-5F6D-42B0-A57B-14527ADFBF85}" type="datetimeFigureOut">
              <a:rPr lang="en-US" smtClean="0"/>
              <a:t>1/8/2024</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00AF076E-914D-4F66-8D96-A023467F4575}" type="slidenum">
              <a:rPr lang="en-US" smtClean="0"/>
              <a:t>‹#›</a:t>
            </a:fld>
            <a:endParaRPr lang="en-US"/>
          </a:p>
        </p:txBody>
      </p:sp>
    </p:spTree>
    <p:extLst>
      <p:ext uri="{BB962C8B-B14F-4D97-AF65-F5344CB8AC3E}">
        <p14:creationId xmlns:p14="http://schemas.microsoft.com/office/powerpoint/2010/main" val="3686215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dirty="0"/>
              <a:t>Our message to clients</a:t>
            </a:r>
          </a:p>
          <a:p>
            <a:r>
              <a:rPr lang="en-US" sz="1300" dirty="0"/>
              <a:t>We are who we are today because we listen closely to our clients. Those we serve want to be confident that when they need help — personally or professionally, today or in the future — we will bring relevant expertise. Therefore, we continuously advance a diverse team to deliver integrated capabilities across an ever-broadening spectrum of wealth advisory, outsourcing, and public accounting needs. </a:t>
            </a:r>
            <a:endParaRPr lang="en-US" b="0" dirty="0"/>
          </a:p>
          <a:p>
            <a:endParaRPr lang="en-US" b="1" dirty="0"/>
          </a:p>
          <a:p>
            <a:r>
              <a:rPr lang="en-US" b="1" dirty="0"/>
              <a:t>When asked what we do by prospects or friends, we say: </a:t>
            </a:r>
          </a:p>
          <a:p>
            <a:pPr marL="247679" indent="-247679">
              <a:buFont typeface="Arial" pitchFamily="34" charset="0"/>
              <a:buChar char="•"/>
            </a:pPr>
            <a:r>
              <a:rPr lang="en-US" sz="1300" dirty="0"/>
              <a:t>CLA escalates industry specialization to a new level. We believe that to serve you best, we must cultivate hyper-specialized industry professionals who understand not only your financial operations, but your entire organizational model and goals. </a:t>
            </a:r>
          </a:p>
          <a:p>
            <a:pPr marL="247679" indent="-247679">
              <a:buFont typeface="Arial" pitchFamily="34" charset="0"/>
              <a:buChar char="•"/>
            </a:pPr>
            <a:r>
              <a:rPr lang="en-US" sz="1300" dirty="0"/>
              <a:t>As the world changes, so do your opportunities and challenges. We constantly build our capabilities across our three integrated business lines so that when you have a need, we’re right next to you, ready to help. </a:t>
            </a:r>
          </a:p>
          <a:p>
            <a:pPr marL="247679" indent="-247679">
              <a:buFont typeface="Arial" pitchFamily="34" charset="0"/>
              <a:buChar char="•"/>
            </a:pPr>
            <a:r>
              <a:rPr lang="en-US" sz="1300" dirty="0"/>
              <a:t>As one of the nation’s leading professional service firms, CLA has never let up on our commitment to serve clients of all sizes and locations. </a:t>
            </a:r>
          </a:p>
          <a:p>
            <a:pPr marL="247679" indent="-247679">
              <a:buFont typeface="Arial" pitchFamily="34" charset="0"/>
              <a:buChar char="•"/>
            </a:pPr>
            <a:r>
              <a:rPr lang="en-US" sz="1300" dirty="0"/>
              <a:t>We have unparalleled expertise in serving private businesses and their owners. We believe that, over a lifetime, we can help them build wealth and create a lasting impact and legacy. </a:t>
            </a:r>
          </a:p>
          <a:p>
            <a:pPr marL="247679" indent="-247679">
              <a:buFont typeface="Arial" pitchFamily="34" charset="0"/>
              <a:buChar char="•"/>
            </a:pPr>
            <a:r>
              <a:rPr lang="en-US" sz="1300" dirty="0"/>
              <a:t>We align ourselves to leaders within nonprofits, health care organizations, governmental entities, financial institutions, and Fortune 1000 companies to help them advance their goals and realize their purpose. </a:t>
            </a:r>
            <a:endParaRPr lang="en-US" dirty="0"/>
          </a:p>
        </p:txBody>
      </p:sp>
      <p:sp>
        <p:nvSpPr>
          <p:cNvPr id="4" name="Slide Number Placeholder 3"/>
          <p:cNvSpPr>
            <a:spLocks noGrp="1"/>
          </p:cNvSpPr>
          <p:nvPr>
            <p:ph type="sldNum" sz="quarter" idx="10"/>
          </p:nvPr>
        </p:nvSpPr>
        <p:spPr/>
        <p:txBody>
          <a:bodyPr/>
          <a:lstStyle/>
          <a:p>
            <a:fld id="{017EE3DC-8512-44D9-BF9F-A724CCBBEA23}" type="slidenum">
              <a:rPr lang="en-US" smtClean="0"/>
              <a:pPr/>
              <a:t>3</a:t>
            </a:fld>
            <a:endParaRPr lang="en-US" dirty="0"/>
          </a:p>
        </p:txBody>
      </p:sp>
    </p:spTree>
    <p:extLst>
      <p:ext uri="{BB962C8B-B14F-4D97-AF65-F5344CB8AC3E}">
        <p14:creationId xmlns:p14="http://schemas.microsoft.com/office/powerpoint/2010/main" val="3865466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dirty="0"/>
              <a:t>Our message to clients</a:t>
            </a:r>
          </a:p>
          <a:p>
            <a:r>
              <a:rPr lang="en-US" sz="1300" dirty="0"/>
              <a:t>We are who we are today because we listen closely to our clients. Those we serve want to be confident that when they need help — personally or professionally, today or in the future — we will bring relevant expertise. Therefore, we continuously advance a diverse team to deliver integrated capabilities across an ever-broadening spectrum of wealth advisory, outsourcing, and public accounting needs. </a:t>
            </a:r>
            <a:endParaRPr lang="en-US" b="0" dirty="0"/>
          </a:p>
          <a:p>
            <a:endParaRPr lang="en-US" b="1" dirty="0"/>
          </a:p>
          <a:p>
            <a:r>
              <a:rPr lang="en-US" b="1" dirty="0"/>
              <a:t>When asked what we do by prospects or friends, we say: </a:t>
            </a:r>
          </a:p>
          <a:p>
            <a:pPr marL="247679" indent="-247679">
              <a:buFont typeface="Arial" pitchFamily="34" charset="0"/>
              <a:buChar char="•"/>
            </a:pPr>
            <a:r>
              <a:rPr lang="en-US" sz="1300" dirty="0"/>
              <a:t>CLA escalates industry specialization to a new level. We believe that to serve you best, we must cultivate hyper-specialized industry professionals who understand not only your financial operations, but your entire organizational model and goals. </a:t>
            </a:r>
          </a:p>
          <a:p>
            <a:pPr marL="247679" indent="-247679">
              <a:buFont typeface="Arial" pitchFamily="34" charset="0"/>
              <a:buChar char="•"/>
            </a:pPr>
            <a:r>
              <a:rPr lang="en-US" sz="1300" dirty="0"/>
              <a:t>As the world changes, so do your opportunities and challenges. We constantly build our capabilities across our three integrated business lines so that when you have a need, we’re right next to you, ready to help. </a:t>
            </a:r>
          </a:p>
          <a:p>
            <a:pPr marL="247679" indent="-247679">
              <a:buFont typeface="Arial" pitchFamily="34" charset="0"/>
              <a:buChar char="•"/>
            </a:pPr>
            <a:r>
              <a:rPr lang="en-US" sz="1300" dirty="0"/>
              <a:t>As one of the nation’s leading professional service firms, CLA has never let up on our commitment to serve clients of all sizes and locations. </a:t>
            </a:r>
          </a:p>
          <a:p>
            <a:pPr marL="247679" indent="-247679">
              <a:buFont typeface="Arial" pitchFamily="34" charset="0"/>
              <a:buChar char="•"/>
            </a:pPr>
            <a:r>
              <a:rPr lang="en-US" sz="1300" dirty="0"/>
              <a:t>We have unparalleled expertise in serving private businesses and their owners. We believe that, over a lifetime, we can help them build wealth and create a lasting impact and legacy. </a:t>
            </a:r>
          </a:p>
          <a:p>
            <a:pPr marL="247679" indent="-247679">
              <a:buFont typeface="Arial" pitchFamily="34" charset="0"/>
              <a:buChar char="•"/>
            </a:pPr>
            <a:r>
              <a:rPr lang="en-US" sz="1300" dirty="0"/>
              <a:t>We align ourselves to leaders within nonprofits, health care organizations, governmental entities, financial institutions, and Fortune 1000 companies to help them advance their goals and realize their purpose. </a:t>
            </a:r>
            <a:endParaRPr lang="en-US" dirty="0"/>
          </a:p>
        </p:txBody>
      </p:sp>
      <p:sp>
        <p:nvSpPr>
          <p:cNvPr id="4" name="Slide Number Placeholder 3"/>
          <p:cNvSpPr>
            <a:spLocks noGrp="1"/>
          </p:cNvSpPr>
          <p:nvPr>
            <p:ph type="sldNum" sz="quarter" idx="10"/>
          </p:nvPr>
        </p:nvSpPr>
        <p:spPr/>
        <p:txBody>
          <a:bodyPr/>
          <a:lstStyle/>
          <a:p>
            <a:fld id="{017EE3DC-8512-44D9-BF9F-A724CCBBEA23}" type="slidenum">
              <a:rPr lang="en-US" smtClean="0"/>
              <a:pPr/>
              <a:t>17</a:t>
            </a:fld>
            <a:endParaRPr lang="en-US" dirty="0"/>
          </a:p>
        </p:txBody>
      </p:sp>
    </p:spTree>
    <p:extLst>
      <p:ext uri="{BB962C8B-B14F-4D97-AF65-F5344CB8AC3E}">
        <p14:creationId xmlns:p14="http://schemas.microsoft.com/office/powerpoint/2010/main" val="3299537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dirty="0"/>
              <a:t>Our message to clients</a:t>
            </a:r>
          </a:p>
          <a:p>
            <a:r>
              <a:rPr lang="en-US" sz="1300" dirty="0"/>
              <a:t>We are who we are today because we listen closely to our clients. Those we serve want to be confident that when they need help — personally or professionally, today or in the future — we will bring relevant expertise. Therefore, we continuously advance a diverse team to deliver integrated capabilities across an ever-broadening spectrum of wealth advisory, outsourcing, and public accounting needs. </a:t>
            </a:r>
            <a:endParaRPr lang="en-US" b="0" dirty="0"/>
          </a:p>
          <a:p>
            <a:endParaRPr lang="en-US" b="1" dirty="0"/>
          </a:p>
          <a:p>
            <a:r>
              <a:rPr lang="en-US" b="1" dirty="0"/>
              <a:t>When asked what we do by prospects or friends, we say: </a:t>
            </a:r>
          </a:p>
          <a:p>
            <a:pPr marL="247679" indent="-247679">
              <a:buFont typeface="Arial" pitchFamily="34" charset="0"/>
              <a:buChar char="•"/>
            </a:pPr>
            <a:r>
              <a:rPr lang="en-US" sz="1300" dirty="0"/>
              <a:t>CLA escalates industry specialization to a new level. We believe that to serve you best, we must cultivate hyper-specialized industry professionals who understand not only your financial operations, but your entire organizational model and goals. </a:t>
            </a:r>
          </a:p>
          <a:p>
            <a:pPr marL="247679" indent="-247679">
              <a:buFont typeface="Arial" pitchFamily="34" charset="0"/>
              <a:buChar char="•"/>
            </a:pPr>
            <a:r>
              <a:rPr lang="en-US" sz="1300" dirty="0"/>
              <a:t>As the world changes, so do your opportunities and challenges. We constantly build our capabilities across our three integrated business lines so that when you have a need, we’re right next to you, ready to help. </a:t>
            </a:r>
          </a:p>
          <a:p>
            <a:pPr marL="247679" indent="-247679">
              <a:buFont typeface="Arial" pitchFamily="34" charset="0"/>
              <a:buChar char="•"/>
            </a:pPr>
            <a:r>
              <a:rPr lang="en-US" sz="1300" dirty="0"/>
              <a:t>As one of the nation’s leading professional service firms, CLA has never let up on our commitment to serve clients of all sizes and locations. </a:t>
            </a:r>
          </a:p>
          <a:p>
            <a:pPr marL="247679" indent="-247679">
              <a:buFont typeface="Arial" pitchFamily="34" charset="0"/>
              <a:buChar char="•"/>
            </a:pPr>
            <a:r>
              <a:rPr lang="en-US" sz="1300" dirty="0"/>
              <a:t>We have unparalleled expertise in serving private businesses and their owners. We believe that, over a lifetime, we can help them build wealth and create a lasting impact and legacy. </a:t>
            </a:r>
          </a:p>
          <a:p>
            <a:pPr marL="247679" indent="-247679">
              <a:buFont typeface="Arial" pitchFamily="34" charset="0"/>
              <a:buChar char="•"/>
            </a:pPr>
            <a:r>
              <a:rPr lang="en-US" sz="1300" dirty="0"/>
              <a:t>We align ourselves to leaders within nonprofits, health care organizations, governmental entities, financial institutions, and Fortune 1000 companies to help them advance their goals and realize their purpose. </a:t>
            </a:r>
            <a:endParaRPr lang="en-US" dirty="0"/>
          </a:p>
        </p:txBody>
      </p:sp>
      <p:sp>
        <p:nvSpPr>
          <p:cNvPr id="4" name="Slide Number Placeholder 3"/>
          <p:cNvSpPr>
            <a:spLocks noGrp="1"/>
          </p:cNvSpPr>
          <p:nvPr>
            <p:ph type="sldNum" sz="quarter" idx="10"/>
          </p:nvPr>
        </p:nvSpPr>
        <p:spPr/>
        <p:txBody>
          <a:bodyPr/>
          <a:lstStyle/>
          <a:p>
            <a:fld id="{017EE3DC-8512-44D9-BF9F-A724CCBBEA23}" type="slidenum">
              <a:rPr lang="en-US" smtClean="0"/>
              <a:pPr/>
              <a:t>19</a:t>
            </a:fld>
            <a:endParaRPr lang="en-US" dirty="0"/>
          </a:p>
        </p:txBody>
      </p:sp>
    </p:spTree>
    <p:extLst>
      <p:ext uri="{BB962C8B-B14F-4D97-AF65-F5344CB8AC3E}">
        <p14:creationId xmlns:p14="http://schemas.microsoft.com/office/powerpoint/2010/main" val="2053371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dirty="0"/>
              <a:t>Our message to clients</a:t>
            </a:r>
          </a:p>
          <a:p>
            <a:r>
              <a:rPr lang="en-US" sz="1300" dirty="0"/>
              <a:t>We are who we are today because we listen closely to our clients. Those we serve want to be confident that when they need help — personally or professionally, today or in the future — we will bring relevant expertise. Therefore, we continuously advance a diverse team to deliver integrated capabilities across an ever-broadening spectrum of wealth advisory, outsourcing, and public accounting needs. </a:t>
            </a:r>
            <a:endParaRPr lang="en-US" b="0" dirty="0"/>
          </a:p>
          <a:p>
            <a:endParaRPr lang="en-US" b="1" dirty="0"/>
          </a:p>
          <a:p>
            <a:r>
              <a:rPr lang="en-US" b="1" dirty="0"/>
              <a:t>When asked what we do by prospects or friends, we say: </a:t>
            </a:r>
          </a:p>
          <a:p>
            <a:pPr marL="247679" indent="-247679">
              <a:buFont typeface="Arial" pitchFamily="34" charset="0"/>
              <a:buChar char="•"/>
            </a:pPr>
            <a:r>
              <a:rPr lang="en-US" sz="1300" dirty="0"/>
              <a:t>CLA escalates industry specialization to a new level. We believe that to serve you best, we must cultivate hyper-specialized industry professionals who understand not only your financial operations, but your entire organizational model and goals. </a:t>
            </a:r>
          </a:p>
          <a:p>
            <a:pPr marL="247679" indent="-247679">
              <a:buFont typeface="Arial" pitchFamily="34" charset="0"/>
              <a:buChar char="•"/>
            </a:pPr>
            <a:r>
              <a:rPr lang="en-US" sz="1300" dirty="0"/>
              <a:t>As the world changes, so do your opportunities and challenges. We constantly build our capabilities across our three integrated business lines so that when you have a need, we’re right next to you, ready to help. </a:t>
            </a:r>
          </a:p>
          <a:p>
            <a:pPr marL="247679" indent="-247679">
              <a:buFont typeface="Arial" pitchFamily="34" charset="0"/>
              <a:buChar char="•"/>
            </a:pPr>
            <a:r>
              <a:rPr lang="en-US" sz="1300" dirty="0"/>
              <a:t>As one of the nation’s leading professional service firms, CLA has never let up on our commitment to serve clients of all sizes and locations. </a:t>
            </a:r>
          </a:p>
          <a:p>
            <a:pPr marL="247679" indent="-247679">
              <a:buFont typeface="Arial" pitchFamily="34" charset="0"/>
              <a:buChar char="•"/>
            </a:pPr>
            <a:r>
              <a:rPr lang="en-US" sz="1300" dirty="0"/>
              <a:t>We have unparalleled expertise in serving private businesses and their owners. We believe that, over a lifetime, we can help them build wealth and create a lasting impact and legacy. </a:t>
            </a:r>
          </a:p>
          <a:p>
            <a:pPr marL="247679" indent="-247679">
              <a:buFont typeface="Arial" pitchFamily="34" charset="0"/>
              <a:buChar char="•"/>
            </a:pPr>
            <a:r>
              <a:rPr lang="en-US" sz="1300" dirty="0"/>
              <a:t>We align ourselves to leaders within nonprofits, health care organizations, governmental entities, financial institutions, and Fortune 1000 companies to help them advance their goals and realize their purpose. </a:t>
            </a:r>
            <a:endParaRPr lang="en-US" dirty="0"/>
          </a:p>
        </p:txBody>
      </p:sp>
      <p:sp>
        <p:nvSpPr>
          <p:cNvPr id="4" name="Slide Number Placeholder 3"/>
          <p:cNvSpPr>
            <a:spLocks noGrp="1"/>
          </p:cNvSpPr>
          <p:nvPr>
            <p:ph type="sldNum" sz="quarter" idx="10"/>
          </p:nvPr>
        </p:nvSpPr>
        <p:spPr/>
        <p:txBody>
          <a:bodyPr/>
          <a:lstStyle/>
          <a:p>
            <a:fld id="{017EE3DC-8512-44D9-BF9F-A724CCBBEA23}" type="slidenum">
              <a:rPr lang="en-US" smtClean="0"/>
              <a:pPr/>
              <a:t>5</a:t>
            </a:fld>
            <a:endParaRPr lang="en-US" dirty="0"/>
          </a:p>
        </p:txBody>
      </p:sp>
    </p:spTree>
    <p:extLst>
      <p:ext uri="{BB962C8B-B14F-4D97-AF65-F5344CB8AC3E}">
        <p14:creationId xmlns:p14="http://schemas.microsoft.com/office/powerpoint/2010/main" val="632183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773D30-4591-40E9-9656-A441107D71CF}" type="slidenum">
              <a:rPr lang="en-US" smtClean="0"/>
              <a:pPr/>
              <a:t>7</a:t>
            </a:fld>
            <a:endParaRPr lang="en-US"/>
          </a:p>
        </p:txBody>
      </p:sp>
    </p:spTree>
    <p:extLst>
      <p:ext uri="{BB962C8B-B14F-4D97-AF65-F5344CB8AC3E}">
        <p14:creationId xmlns:p14="http://schemas.microsoft.com/office/powerpoint/2010/main" val="942649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773D30-4591-40E9-9656-A441107D71CF}" type="slidenum">
              <a:rPr lang="en-US" smtClean="0"/>
              <a:pPr/>
              <a:t>9</a:t>
            </a:fld>
            <a:endParaRPr lang="en-US"/>
          </a:p>
        </p:txBody>
      </p:sp>
    </p:spTree>
    <p:extLst>
      <p:ext uri="{BB962C8B-B14F-4D97-AF65-F5344CB8AC3E}">
        <p14:creationId xmlns:p14="http://schemas.microsoft.com/office/powerpoint/2010/main" val="968920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773D30-4591-40E9-9656-A441107D71CF}" type="slidenum">
              <a:rPr lang="en-US" smtClean="0"/>
              <a:pPr/>
              <a:t>10</a:t>
            </a:fld>
            <a:endParaRPr lang="en-US"/>
          </a:p>
        </p:txBody>
      </p:sp>
    </p:spTree>
    <p:extLst>
      <p:ext uri="{BB962C8B-B14F-4D97-AF65-F5344CB8AC3E}">
        <p14:creationId xmlns:p14="http://schemas.microsoft.com/office/powerpoint/2010/main" val="796526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773D30-4591-40E9-9656-A441107D71CF}" type="slidenum">
              <a:rPr lang="en-US" smtClean="0"/>
              <a:pPr/>
              <a:t>11</a:t>
            </a:fld>
            <a:endParaRPr lang="en-US"/>
          </a:p>
        </p:txBody>
      </p:sp>
    </p:spTree>
    <p:extLst>
      <p:ext uri="{BB962C8B-B14F-4D97-AF65-F5344CB8AC3E}">
        <p14:creationId xmlns:p14="http://schemas.microsoft.com/office/powerpoint/2010/main" val="1227267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773D30-4591-40E9-9656-A441107D71CF}" type="slidenum">
              <a:rPr lang="en-US" smtClean="0"/>
              <a:pPr/>
              <a:t>12</a:t>
            </a:fld>
            <a:endParaRPr lang="en-US"/>
          </a:p>
        </p:txBody>
      </p:sp>
    </p:spTree>
    <p:extLst>
      <p:ext uri="{BB962C8B-B14F-4D97-AF65-F5344CB8AC3E}">
        <p14:creationId xmlns:p14="http://schemas.microsoft.com/office/powerpoint/2010/main" val="510491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dirty="0"/>
              <a:t>Our message to clients</a:t>
            </a:r>
          </a:p>
          <a:p>
            <a:r>
              <a:rPr lang="en-US" sz="1300" dirty="0"/>
              <a:t>We are who we are today because we listen closely to our clients. Those we serve want to be confident that when they need help — personally or professionally, today or in the future — we will bring relevant expertise. Therefore, we continuously advance a diverse team to deliver integrated capabilities across an ever-broadening spectrum of wealth advisory, outsourcing, and public accounting needs. </a:t>
            </a:r>
            <a:endParaRPr lang="en-US" b="0" dirty="0"/>
          </a:p>
          <a:p>
            <a:endParaRPr lang="en-US" b="1" dirty="0"/>
          </a:p>
          <a:p>
            <a:r>
              <a:rPr lang="en-US" b="1" dirty="0"/>
              <a:t>When asked what we do by prospects or friends, we say: </a:t>
            </a:r>
          </a:p>
          <a:p>
            <a:pPr marL="247679" indent="-247679">
              <a:buFont typeface="Arial" pitchFamily="34" charset="0"/>
              <a:buChar char="•"/>
            </a:pPr>
            <a:r>
              <a:rPr lang="en-US" sz="1300" dirty="0"/>
              <a:t>CLA escalates industry specialization to a new level. We believe that to serve you best, we must cultivate hyper-specialized industry professionals who understand not only your financial operations, but your entire organizational model and goals. </a:t>
            </a:r>
          </a:p>
          <a:p>
            <a:pPr marL="247679" indent="-247679">
              <a:buFont typeface="Arial" pitchFamily="34" charset="0"/>
              <a:buChar char="•"/>
            </a:pPr>
            <a:r>
              <a:rPr lang="en-US" sz="1300" dirty="0"/>
              <a:t>As the world changes, so do your opportunities and challenges. We constantly build our capabilities across our three integrated business lines so that when you have a need, we’re right next to you, ready to help. </a:t>
            </a:r>
          </a:p>
          <a:p>
            <a:pPr marL="247679" indent="-247679">
              <a:buFont typeface="Arial" pitchFamily="34" charset="0"/>
              <a:buChar char="•"/>
            </a:pPr>
            <a:r>
              <a:rPr lang="en-US" sz="1300" dirty="0"/>
              <a:t>As one of the nation’s leading professional service firms, CLA has never let up on our commitment to serve clients of all sizes and locations. </a:t>
            </a:r>
          </a:p>
          <a:p>
            <a:pPr marL="247679" indent="-247679">
              <a:buFont typeface="Arial" pitchFamily="34" charset="0"/>
              <a:buChar char="•"/>
            </a:pPr>
            <a:r>
              <a:rPr lang="en-US" sz="1300" dirty="0"/>
              <a:t>We have unparalleled expertise in serving private businesses and their owners. We believe that, over a lifetime, we can help them build wealth and create a lasting impact and legacy. </a:t>
            </a:r>
          </a:p>
          <a:p>
            <a:pPr marL="247679" indent="-247679">
              <a:buFont typeface="Arial" pitchFamily="34" charset="0"/>
              <a:buChar char="•"/>
            </a:pPr>
            <a:r>
              <a:rPr lang="en-US" sz="1300" dirty="0"/>
              <a:t>We align ourselves to leaders within nonprofits, health care organizations, governmental entities, financial institutions, and Fortune 1000 companies to help them advance their goals and realize their purpose. </a:t>
            </a:r>
            <a:endParaRPr lang="en-US" dirty="0"/>
          </a:p>
        </p:txBody>
      </p:sp>
      <p:sp>
        <p:nvSpPr>
          <p:cNvPr id="4" name="Slide Number Placeholder 3"/>
          <p:cNvSpPr>
            <a:spLocks noGrp="1"/>
          </p:cNvSpPr>
          <p:nvPr>
            <p:ph type="sldNum" sz="quarter" idx="10"/>
          </p:nvPr>
        </p:nvSpPr>
        <p:spPr/>
        <p:txBody>
          <a:bodyPr/>
          <a:lstStyle/>
          <a:p>
            <a:fld id="{017EE3DC-8512-44D9-BF9F-A724CCBBEA23}" type="slidenum">
              <a:rPr lang="en-US" smtClean="0"/>
              <a:pPr/>
              <a:t>14</a:t>
            </a:fld>
            <a:endParaRPr lang="en-US" dirty="0"/>
          </a:p>
        </p:txBody>
      </p:sp>
    </p:spTree>
    <p:extLst>
      <p:ext uri="{BB962C8B-B14F-4D97-AF65-F5344CB8AC3E}">
        <p14:creationId xmlns:p14="http://schemas.microsoft.com/office/powerpoint/2010/main" val="3832311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dirty="0"/>
              <a:t>Our message to clients</a:t>
            </a:r>
          </a:p>
          <a:p>
            <a:r>
              <a:rPr lang="en-US" sz="1300" dirty="0"/>
              <a:t>We are who we are today because we listen closely to our clients. Those we serve want to be confident that when they need help — personally or professionally, today or in the future — we will bring relevant expertise. Therefore, we continuously advance a diverse team to deliver integrated capabilities across an ever-broadening spectrum of wealth advisory, outsourcing, and public accounting needs. </a:t>
            </a:r>
            <a:endParaRPr lang="en-US" b="0" dirty="0"/>
          </a:p>
          <a:p>
            <a:endParaRPr lang="en-US" b="1" dirty="0"/>
          </a:p>
          <a:p>
            <a:r>
              <a:rPr lang="en-US" b="1" dirty="0"/>
              <a:t>When asked what we do by prospects or friends, we say: </a:t>
            </a:r>
          </a:p>
          <a:p>
            <a:pPr marL="247679" indent="-247679">
              <a:buFont typeface="Arial" pitchFamily="34" charset="0"/>
              <a:buChar char="•"/>
            </a:pPr>
            <a:r>
              <a:rPr lang="en-US" sz="1300" dirty="0"/>
              <a:t>CLA escalates industry specialization to a new level. We believe that to serve you best, we must cultivate hyper-specialized industry professionals who understand not only your financial operations, but your entire organizational model and goals. </a:t>
            </a:r>
          </a:p>
          <a:p>
            <a:pPr marL="247679" indent="-247679">
              <a:buFont typeface="Arial" pitchFamily="34" charset="0"/>
              <a:buChar char="•"/>
            </a:pPr>
            <a:r>
              <a:rPr lang="en-US" sz="1300" dirty="0"/>
              <a:t>As the world changes, so do your opportunities and challenges. We constantly build our capabilities across our three integrated business lines so that when you have a need, we’re right next to you, ready to help. </a:t>
            </a:r>
          </a:p>
          <a:p>
            <a:pPr marL="247679" indent="-247679">
              <a:buFont typeface="Arial" pitchFamily="34" charset="0"/>
              <a:buChar char="•"/>
            </a:pPr>
            <a:r>
              <a:rPr lang="en-US" sz="1300" dirty="0"/>
              <a:t>As one of the nation’s leading professional service firms, CLA has never let up on our commitment to serve clients of all sizes and locations. </a:t>
            </a:r>
          </a:p>
          <a:p>
            <a:pPr marL="247679" indent="-247679">
              <a:buFont typeface="Arial" pitchFamily="34" charset="0"/>
              <a:buChar char="•"/>
            </a:pPr>
            <a:r>
              <a:rPr lang="en-US" sz="1300" dirty="0"/>
              <a:t>We have unparalleled expertise in serving private businesses and their owners. We believe that, over a lifetime, we can help them build wealth and create a lasting impact and legacy. </a:t>
            </a:r>
          </a:p>
          <a:p>
            <a:pPr marL="247679" indent="-247679">
              <a:buFont typeface="Arial" pitchFamily="34" charset="0"/>
              <a:buChar char="•"/>
            </a:pPr>
            <a:r>
              <a:rPr lang="en-US" sz="1300" dirty="0"/>
              <a:t>We align ourselves to leaders within nonprofits, health care organizations, governmental entities, financial institutions, and Fortune 1000 companies to help them advance their goals and realize their purpose. </a:t>
            </a:r>
            <a:endParaRPr lang="en-US" dirty="0"/>
          </a:p>
        </p:txBody>
      </p:sp>
      <p:sp>
        <p:nvSpPr>
          <p:cNvPr id="4" name="Slide Number Placeholder 3"/>
          <p:cNvSpPr>
            <a:spLocks noGrp="1"/>
          </p:cNvSpPr>
          <p:nvPr>
            <p:ph type="sldNum" sz="quarter" idx="10"/>
          </p:nvPr>
        </p:nvSpPr>
        <p:spPr/>
        <p:txBody>
          <a:bodyPr/>
          <a:lstStyle/>
          <a:p>
            <a:fld id="{017EE3DC-8512-44D9-BF9F-A724CCBBEA23}" type="slidenum">
              <a:rPr lang="en-US" smtClean="0"/>
              <a:pPr/>
              <a:t>15</a:t>
            </a:fld>
            <a:endParaRPr lang="en-US" dirty="0"/>
          </a:p>
        </p:txBody>
      </p:sp>
    </p:spTree>
    <p:extLst>
      <p:ext uri="{BB962C8B-B14F-4D97-AF65-F5344CB8AC3E}">
        <p14:creationId xmlns:p14="http://schemas.microsoft.com/office/powerpoint/2010/main" val="35873225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CLAglobal.com/disclaimer"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hyperlink" Target="https://www.youtube.com/user/CliftonLarsonAllen" TargetMode="External"/><Relationship Id="rId13" Type="http://schemas.openxmlformats.org/officeDocument/2006/relationships/hyperlink" Target="CLAglobal.com/disclaimer" TargetMode="External"/><Relationship Id="rId3" Type="http://schemas.openxmlformats.org/officeDocument/2006/relationships/image" Target="../media/image8.emf"/><Relationship Id="rId7" Type="http://schemas.openxmlformats.org/officeDocument/2006/relationships/image" Target="../media/image10.emf"/><Relationship Id="rId12" Type="http://schemas.openxmlformats.org/officeDocument/2006/relationships/image" Target="../media/image13.png"/><Relationship Id="rId2" Type="http://schemas.openxmlformats.org/officeDocument/2006/relationships/hyperlink" Target="https://twitter.com/CLAconnect" TargetMode="External"/><Relationship Id="rId1" Type="http://schemas.openxmlformats.org/officeDocument/2006/relationships/slideMaster" Target="../slideMasters/slideMaster1.xml"/><Relationship Id="rId6" Type="http://schemas.openxmlformats.org/officeDocument/2006/relationships/hyperlink" Target="https://www.linkedin.com/company/cliftonlarsonallen" TargetMode="External"/><Relationship Id="rId11" Type="http://schemas.openxmlformats.org/officeDocument/2006/relationships/image" Target="../media/image12.png"/><Relationship Id="rId5" Type="http://schemas.openxmlformats.org/officeDocument/2006/relationships/image" Target="../media/image9.emf"/><Relationship Id="rId10" Type="http://schemas.openxmlformats.org/officeDocument/2006/relationships/hyperlink" Target="https://www.instagram.com/lifeatcla" TargetMode="External"/><Relationship Id="rId4" Type="http://schemas.openxmlformats.org/officeDocument/2006/relationships/hyperlink" Target="https://www.facebook.com/CliftonLarsonAllen" TargetMode="External"/><Relationship Id="rId9" Type="http://schemas.openxmlformats.org/officeDocument/2006/relationships/image" Target="../media/image11.png"/><Relationship Id="rId14" Type="http://schemas.openxmlformats.org/officeDocument/2006/relationships/image" Target="../media/image5.e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16.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hyperlink" Target="CLAglobal.com/disclaimer"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hyperlink" Target="CLAglobal.com/disclaimer" TargetMode="External"/><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CLAglobal.com/disclaimer" TargetMode="External"/><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CLAglobal.com/disclaimer" TargetMode="External"/><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2" name="Right Triangle 11">
            <a:extLst>
              <a:ext uri="{FF2B5EF4-FFF2-40B4-BE49-F238E27FC236}">
                <a16:creationId xmlns:a16="http://schemas.microsoft.com/office/drawing/2014/main" id="{81B00EAE-591E-BC07-27E2-F45746DDECD8}"/>
              </a:ext>
            </a:extLst>
          </p:cNvPr>
          <p:cNvSpPr/>
          <p:nvPr userDrawn="1"/>
        </p:nvSpPr>
        <p:spPr bwMode="auto">
          <a:xfrm flipH="1" flipV="1">
            <a:off x="4795284" y="-1"/>
            <a:ext cx="4348716" cy="1394459"/>
          </a:xfrm>
          <a:prstGeom prst="rtTriangle">
            <a:avLst/>
          </a:prstGeom>
          <a:solidFill>
            <a:schemeClr val="accent1">
              <a:lumMod val="60000"/>
              <a:lumOff val="40000"/>
              <a:alpha val="29804"/>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pic>
        <p:nvPicPr>
          <p:cNvPr id="5" name="Picture 4">
            <a:extLst>
              <a:ext uri="{FF2B5EF4-FFF2-40B4-BE49-F238E27FC236}">
                <a16:creationId xmlns:a16="http://schemas.microsoft.com/office/drawing/2014/main" id="{09CF8B53-D467-02AF-9FAD-042FE0FEB8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31444" y="449804"/>
            <a:ext cx="3265438" cy="727082"/>
          </a:xfrm>
          <a:prstGeom prst="rect">
            <a:avLst/>
          </a:prstGeom>
        </p:spPr>
      </p:pic>
      <p:sp>
        <p:nvSpPr>
          <p:cNvPr id="6" name="Rectangle 4">
            <a:extLst>
              <a:ext uri="{FF2B5EF4-FFF2-40B4-BE49-F238E27FC236}">
                <a16:creationId xmlns:a16="http://schemas.microsoft.com/office/drawing/2014/main" id="{B303F5B5-7B20-BEA9-0C8E-F1CF6E57A4DE}"/>
              </a:ext>
            </a:extLst>
          </p:cNvPr>
          <p:cNvSpPr>
            <a:spLocks noGrp="1" noChangeArrowheads="1"/>
          </p:cNvSpPr>
          <p:nvPr>
            <p:ph type="subTitle" idx="1" hasCustomPrompt="1"/>
          </p:nvPr>
        </p:nvSpPr>
        <p:spPr>
          <a:xfrm>
            <a:off x="620219" y="3159085"/>
            <a:ext cx="7903563" cy="367202"/>
          </a:xfrm>
          <a:noFill/>
        </p:spPr>
        <p:txBody>
          <a:bodyPr/>
          <a:lstStyle>
            <a:lvl1pPr marL="0" indent="0" algn="ctr">
              <a:buFontTx/>
              <a:buNone/>
              <a:defRPr sz="2000" b="0">
                <a:solidFill>
                  <a:schemeClr val="bg1"/>
                </a:solidFill>
                <a:latin typeface="Calibri" panose="020F0502020204030204" pitchFamily="34" charset="0"/>
                <a:cs typeface="Calibri" panose="020F0502020204030204" pitchFamily="34" charset="0"/>
              </a:defRPr>
            </a:lvl1pPr>
          </a:lstStyle>
          <a:p>
            <a:r>
              <a:rPr lang="en-US" dirty="0"/>
              <a:t>Click to edit subtitle</a:t>
            </a:r>
          </a:p>
        </p:txBody>
      </p:sp>
      <p:sp>
        <p:nvSpPr>
          <p:cNvPr id="7" name="Title 1">
            <a:extLst>
              <a:ext uri="{FF2B5EF4-FFF2-40B4-BE49-F238E27FC236}">
                <a16:creationId xmlns:a16="http://schemas.microsoft.com/office/drawing/2014/main" id="{CB4B325A-3E40-A3A5-AEC6-AFE703D14FE9}"/>
              </a:ext>
            </a:extLst>
          </p:cNvPr>
          <p:cNvSpPr>
            <a:spLocks noGrp="1"/>
          </p:cNvSpPr>
          <p:nvPr>
            <p:ph type="title" hasCustomPrompt="1"/>
          </p:nvPr>
        </p:nvSpPr>
        <p:spPr>
          <a:xfrm>
            <a:off x="620220" y="1653219"/>
            <a:ext cx="7903561" cy="1394460"/>
          </a:xfrm>
          <a:noFill/>
        </p:spPr>
        <p:txBody>
          <a:bodyPr anchor="b"/>
          <a:lstStyle>
            <a:lvl1pPr algn="ctr">
              <a:defRPr sz="4000" b="0">
                <a:solidFill>
                  <a:schemeClr val="bg1"/>
                </a:solidFill>
                <a:latin typeface="Calibri" panose="020F0502020204030204" pitchFamily="34" charset="0"/>
                <a:cs typeface="Calibri" panose="020F0502020204030204" pitchFamily="34" charset="0"/>
              </a:defRPr>
            </a:lvl1pPr>
          </a:lstStyle>
          <a:p>
            <a:r>
              <a:rPr lang="en-US" dirty="0"/>
              <a:t>Click to Edit Title</a:t>
            </a:r>
          </a:p>
        </p:txBody>
      </p:sp>
      <p:sp>
        <p:nvSpPr>
          <p:cNvPr id="8" name="Slide Number Placeholder 5">
            <a:extLst>
              <a:ext uri="{FF2B5EF4-FFF2-40B4-BE49-F238E27FC236}">
                <a16:creationId xmlns:a16="http://schemas.microsoft.com/office/drawing/2014/main" id="{4F380F61-19EB-30B2-0502-47A2DE0448C2}"/>
              </a:ext>
            </a:extLst>
          </p:cNvPr>
          <p:cNvSpPr>
            <a:spLocks noGrp="1"/>
          </p:cNvSpPr>
          <p:nvPr>
            <p:ph type="sldNum" sz="quarter" idx="4"/>
          </p:nvPr>
        </p:nvSpPr>
        <p:spPr>
          <a:xfrm>
            <a:off x="8686800" y="4772025"/>
            <a:ext cx="395782" cy="342900"/>
          </a:xfrm>
          <a:prstGeom prst="rect">
            <a:avLst/>
          </a:prstGeom>
        </p:spPr>
        <p:txBody>
          <a:bodyPr anchor="ctr" anchorCtr="0"/>
          <a:lstStyle>
            <a:lvl1pPr algn="r">
              <a:defRPr sz="800" b="0">
                <a:solidFill>
                  <a:schemeClr val="bg1"/>
                </a:solidFill>
              </a:defRPr>
            </a:lvl1pPr>
          </a:lstStyle>
          <a:p>
            <a:fld id="{F8E24598-D429-A34B-B4A6-5808099B37D3}" type="slidenum">
              <a:rPr lang="en-US" smtClean="0"/>
              <a:pPr/>
              <a:t>‹#›</a:t>
            </a:fld>
            <a:endParaRPr lang="en-US" dirty="0"/>
          </a:p>
        </p:txBody>
      </p:sp>
      <p:sp>
        <p:nvSpPr>
          <p:cNvPr id="10" name="Rectangle 9">
            <a:extLst>
              <a:ext uri="{FF2B5EF4-FFF2-40B4-BE49-F238E27FC236}">
                <a16:creationId xmlns:a16="http://schemas.microsoft.com/office/drawing/2014/main" id="{5B4E3A29-6A27-6619-BCAF-7D9ECBD54E2D}"/>
              </a:ext>
            </a:extLst>
          </p:cNvPr>
          <p:cNvSpPr/>
          <p:nvPr userDrawn="1"/>
        </p:nvSpPr>
        <p:spPr>
          <a:xfrm>
            <a:off x="420811" y="4768127"/>
            <a:ext cx="7697452"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0" i="0" dirty="0">
                <a:solidFill>
                  <a:schemeClr val="bg2">
                    <a:lumMod val="75000"/>
                  </a:schemeClr>
                </a:solidFill>
                <a:latin typeface="Calibri" panose="020F0502020204030204" pitchFamily="34" charset="0"/>
                <a:cs typeface="Calibri" panose="020F0502020204030204" pitchFamily="34" charset="0"/>
              </a:rPr>
              <a:t>©</a:t>
            </a:r>
            <a:fld id="{88390A6F-901D-4E43-8B7B-294C9110C494}" type="datetimeyyyy">
              <a:rPr lang="en-US" sz="700" b="0" i="0" smtClean="0">
                <a:solidFill>
                  <a:schemeClr val="bg2">
                    <a:lumMod val="75000"/>
                  </a:schemeClr>
                </a:solidFill>
                <a:latin typeface="Calibri" panose="020F0502020204030204" pitchFamily="34" charset="0"/>
                <a:cs typeface="Calibri" panose="020F0502020204030204" pitchFamily="34" charset="0"/>
              </a:rPr>
              <a:t>2024</a:t>
            </a:fld>
            <a:r>
              <a:rPr lang="en-US" sz="700" b="0" i="0" dirty="0">
                <a:solidFill>
                  <a:schemeClr val="bg2">
                    <a:lumMod val="75000"/>
                  </a:schemeClr>
                </a:solidFill>
                <a:latin typeface="Calibri" panose="020F0502020204030204" pitchFamily="34" charset="0"/>
                <a:cs typeface="Calibri" panose="020F0502020204030204" pitchFamily="34" charset="0"/>
              </a:rPr>
              <a:t> CliftonLarsonAllen LLP. CLA (CliftonLarsonAllen LLP) </a:t>
            </a:r>
            <a:r>
              <a:rPr lang="en-US" sz="700" b="0" i="0" kern="1200" dirty="0">
                <a:solidFill>
                  <a:schemeClr val="bg2">
                    <a:lumMod val="75000"/>
                  </a:schemeClr>
                </a:solidFill>
                <a:latin typeface="Calibri" panose="020F0502020204030204" pitchFamily="34" charset="0"/>
                <a:ea typeface="+mn-ea"/>
                <a:cs typeface="Calibri" panose="020F0502020204030204" pitchFamily="34" charset="0"/>
              </a:rPr>
              <a:t>is an </a:t>
            </a:r>
            <a:r>
              <a:rPr lang="en-US" sz="700" b="0" i="0" dirty="0">
                <a:solidFill>
                  <a:schemeClr val="bg2">
                    <a:lumMod val="75000"/>
                  </a:schemeClr>
                </a:solidFill>
                <a:latin typeface="Calibri" panose="020F0502020204030204" pitchFamily="34" charset="0"/>
                <a:cs typeface="Calibri" panose="020F0502020204030204" pitchFamily="34" charset="0"/>
              </a:rPr>
              <a:t>independent network member of CLA Global. See </a:t>
            </a:r>
            <a:r>
              <a:rPr lang="en-US" sz="700" b="0" i="0" dirty="0">
                <a:solidFill>
                  <a:schemeClr val="bg2">
                    <a:lumMod val="75000"/>
                  </a:schemeClr>
                </a:solidFill>
                <a:latin typeface="Calibri" panose="020F0502020204030204" pitchFamily="34" charset="0"/>
                <a:cs typeface="Calibri" panose="020F0502020204030204" pitchFamily="34" charset="0"/>
                <a:hlinkClick r:id="rId3" action="ppaction://hlinkfile">
                  <a:extLst>
                    <a:ext uri="{A12FA001-AC4F-418D-AE19-62706E023703}">
                      <ahyp:hlinkClr xmlns:ahyp="http://schemas.microsoft.com/office/drawing/2018/hyperlinkcolor" val="tx"/>
                    </a:ext>
                  </a:extLst>
                </a:hlinkClick>
              </a:rPr>
              <a:t>CLAglobal.com/disclaimer</a:t>
            </a:r>
            <a:r>
              <a:rPr lang="en-US" sz="700" b="0" i="0" dirty="0">
                <a:solidFill>
                  <a:schemeClr val="bg2">
                    <a:lumMod val="75000"/>
                  </a:schemeClr>
                </a:solidFill>
                <a:latin typeface="Calibri" panose="020F0502020204030204" pitchFamily="34" charset="0"/>
                <a:cs typeface="Calibri" panose="020F0502020204030204" pitchFamily="34" charset="0"/>
              </a:rPr>
              <a:t>. </a:t>
            </a:r>
            <a:br>
              <a:rPr lang="en-US" sz="700" b="0" i="0" dirty="0">
                <a:solidFill>
                  <a:schemeClr val="bg2">
                    <a:lumMod val="75000"/>
                  </a:schemeClr>
                </a:solidFill>
                <a:latin typeface="Calibri" panose="020F0502020204030204" pitchFamily="34" charset="0"/>
                <a:cs typeface="Calibri" panose="020F0502020204030204" pitchFamily="34" charset="0"/>
              </a:rPr>
            </a:br>
            <a:r>
              <a:rPr lang="en-US" sz="700" b="0" i="0" dirty="0">
                <a:solidFill>
                  <a:schemeClr val="bg2">
                    <a:lumMod val="75000"/>
                  </a:schemeClr>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5_Section Hea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A719B11-09BF-7988-A320-DB499BBB20B9}"/>
              </a:ext>
            </a:extLst>
          </p:cNvPr>
          <p:cNvSpPr/>
          <p:nvPr userDrawn="1"/>
        </p:nvSpPr>
        <p:spPr bwMode="auto">
          <a:xfrm>
            <a:off x="1" y="0"/>
            <a:ext cx="9144000" cy="4077070"/>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sp>
        <p:nvSpPr>
          <p:cNvPr id="7" name="Right Triangle 6">
            <a:extLst>
              <a:ext uri="{FF2B5EF4-FFF2-40B4-BE49-F238E27FC236}">
                <a16:creationId xmlns:a16="http://schemas.microsoft.com/office/drawing/2014/main" id="{DAF671D1-7297-8801-8AB2-427087A78F80}"/>
              </a:ext>
            </a:extLst>
          </p:cNvPr>
          <p:cNvSpPr/>
          <p:nvPr userDrawn="1"/>
        </p:nvSpPr>
        <p:spPr bwMode="auto">
          <a:xfrm>
            <a:off x="0" y="2771680"/>
            <a:ext cx="5478449" cy="1305390"/>
          </a:xfrm>
          <a:prstGeom prst="rtTriangle">
            <a:avLst/>
          </a:prstGeom>
          <a:solidFill>
            <a:schemeClr val="accent3">
              <a:lumMod val="20000"/>
              <a:lumOff val="80000"/>
              <a:alpha val="29804"/>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8" name="Rectangle 4">
            <a:extLst>
              <a:ext uri="{FF2B5EF4-FFF2-40B4-BE49-F238E27FC236}">
                <a16:creationId xmlns:a16="http://schemas.microsoft.com/office/drawing/2014/main" id="{5C06161C-EC8F-BA65-FAE2-847B643428B0}"/>
              </a:ext>
            </a:extLst>
          </p:cNvPr>
          <p:cNvSpPr>
            <a:spLocks noGrp="1" noChangeArrowheads="1"/>
          </p:cNvSpPr>
          <p:nvPr>
            <p:ph type="subTitle" idx="1" hasCustomPrompt="1"/>
          </p:nvPr>
        </p:nvSpPr>
        <p:spPr>
          <a:xfrm>
            <a:off x="772338" y="2406651"/>
            <a:ext cx="7599324" cy="901700"/>
          </a:xfrm>
          <a:noFill/>
        </p:spPr>
        <p:txBody>
          <a:bodyPr/>
          <a:lstStyle>
            <a:lvl1pPr marL="0" indent="0" algn="ctr">
              <a:buFontTx/>
              <a:buNone/>
              <a:defRPr sz="2000" b="0">
                <a:solidFill>
                  <a:schemeClr val="accent1"/>
                </a:solidFill>
              </a:defRPr>
            </a:lvl1pPr>
          </a:lstStyle>
          <a:p>
            <a:r>
              <a:rPr lang="en-US" dirty="0"/>
              <a:t>Click to edit subtitle</a:t>
            </a:r>
          </a:p>
        </p:txBody>
      </p:sp>
      <p:sp>
        <p:nvSpPr>
          <p:cNvPr id="9" name="Rectangle 3">
            <a:extLst>
              <a:ext uri="{FF2B5EF4-FFF2-40B4-BE49-F238E27FC236}">
                <a16:creationId xmlns:a16="http://schemas.microsoft.com/office/drawing/2014/main" id="{FFF9CC44-1C7F-715D-1F4F-C81477D2ADD6}"/>
              </a:ext>
            </a:extLst>
          </p:cNvPr>
          <p:cNvSpPr>
            <a:spLocks noGrp="1" noChangeArrowheads="1"/>
          </p:cNvSpPr>
          <p:nvPr>
            <p:ph type="ctrTitle" hasCustomPrompt="1"/>
          </p:nvPr>
        </p:nvSpPr>
        <p:spPr>
          <a:xfrm>
            <a:off x="772338" y="1130301"/>
            <a:ext cx="7599324" cy="1206499"/>
          </a:xfrm>
          <a:noFill/>
        </p:spPr>
        <p:txBody>
          <a:bodyPr anchor="b" anchorCtr="0"/>
          <a:lstStyle>
            <a:lvl1pPr algn="ctr">
              <a:defRPr sz="4000">
                <a:solidFill>
                  <a:schemeClr val="accent1"/>
                </a:solidFill>
                <a:latin typeface="Calibri" panose="020F0502020204030204" pitchFamily="34" charset="0"/>
                <a:cs typeface="Calibri" panose="020F0502020204030204" pitchFamily="34" charset="0"/>
              </a:defRPr>
            </a:lvl1pPr>
          </a:lstStyle>
          <a:p>
            <a:r>
              <a:rPr lang="en-US" dirty="0"/>
              <a:t>Click to Edit Title</a:t>
            </a:r>
          </a:p>
        </p:txBody>
      </p:sp>
      <p:pic>
        <p:nvPicPr>
          <p:cNvPr id="2" name="Picture 1" descr="Icon&#10;&#10;Description automatically generated">
            <a:extLst>
              <a:ext uri="{FF2B5EF4-FFF2-40B4-BE49-F238E27FC236}">
                <a16:creationId xmlns:a16="http://schemas.microsoft.com/office/drawing/2014/main" id="{78C13A64-6E5D-1463-B734-C28D5D98DE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2250" y="4315007"/>
            <a:ext cx="604850" cy="603403"/>
          </a:xfrm>
          <a:prstGeom prst="rect">
            <a:avLst/>
          </a:prstGeom>
        </p:spPr>
      </p:pic>
      <p:sp>
        <p:nvSpPr>
          <p:cNvPr id="4" name="Text Placeholder 15">
            <a:extLst>
              <a:ext uri="{FF2B5EF4-FFF2-40B4-BE49-F238E27FC236}">
                <a16:creationId xmlns:a16="http://schemas.microsoft.com/office/drawing/2014/main" id="{00B62FED-BD29-17E5-9D2B-E7360ECD80A3}"/>
              </a:ext>
            </a:extLst>
          </p:cNvPr>
          <p:cNvSpPr>
            <a:spLocks noGrp="1"/>
          </p:cNvSpPr>
          <p:nvPr>
            <p:ph type="body" sz="quarter" idx="10"/>
          </p:nvPr>
        </p:nvSpPr>
        <p:spPr>
          <a:xfrm>
            <a:off x="1473201" y="4353183"/>
            <a:ext cx="5783248" cy="527050"/>
          </a:xfrm>
        </p:spPr>
        <p:txBody>
          <a:bodyPr anchor="ctr" anchorCtr="0"/>
          <a:lstStyle>
            <a:lvl1pPr marL="0" indent="0">
              <a:buNone/>
              <a:defRPr sz="1400" b="0">
                <a:solidFill>
                  <a:schemeClr val="accent1"/>
                </a:solidFill>
              </a:defRPr>
            </a:lvl1pPr>
          </a:lstStyle>
          <a:p>
            <a:pPr lvl="0"/>
            <a:r>
              <a:rPr lang="en-US"/>
              <a:t>Click to edit Master text styles</a:t>
            </a:r>
          </a:p>
        </p:txBody>
      </p:sp>
      <p:sp>
        <p:nvSpPr>
          <p:cNvPr id="5" name="Slide Number Placeholder 5">
            <a:extLst>
              <a:ext uri="{FF2B5EF4-FFF2-40B4-BE49-F238E27FC236}">
                <a16:creationId xmlns:a16="http://schemas.microsoft.com/office/drawing/2014/main" id="{892F79A0-AA50-C346-5713-DE253A069675}"/>
              </a:ext>
            </a:extLst>
          </p:cNvPr>
          <p:cNvSpPr txBox="1">
            <a:spLocks/>
          </p:cNvSpPr>
          <p:nvPr userDrawn="1"/>
        </p:nvSpPr>
        <p:spPr>
          <a:xfrm>
            <a:off x="8572280" y="4445258"/>
            <a:ext cx="395782" cy="342900"/>
          </a:xfrm>
          <a:prstGeom prst="rect">
            <a:avLst/>
          </a:prstGeom>
        </p:spPr>
        <p:txBody>
          <a:bodyPr anchor="ctr" anchorCtr="0"/>
          <a:lstStyle>
            <a:defPPr>
              <a:defRPr lang="en-US"/>
            </a:defPPr>
            <a:lvl1pPr marL="0" algn="r" defTabSz="914400" rtl="0" eaLnBrk="1" latinLnBrk="0" hangingPunct="1">
              <a:defRPr sz="8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AB3F6F-6A30-410C-8DAB-3E7769D71CBC}" type="slidenum">
              <a:rPr lang="en-US" b="0" smtClean="0"/>
              <a:pPr/>
              <a:t>‹#›</a:t>
            </a:fld>
            <a:endParaRPr lang="en-US" b="0" dirty="0"/>
          </a:p>
        </p:txBody>
      </p:sp>
      <p:pic>
        <p:nvPicPr>
          <p:cNvPr id="10" name="Picture 9" descr="Icon&#10;&#10;Description automatically generated">
            <a:extLst>
              <a:ext uri="{FF2B5EF4-FFF2-40B4-BE49-F238E27FC236}">
                <a16:creationId xmlns:a16="http://schemas.microsoft.com/office/drawing/2014/main" id="{9DCC0B8B-EBA0-D45D-F4C2-BB44C49692F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0547" y="4490242"/>
            <a:ext cx="628523" cy="252933"/>
          </a:xfrm>
          <a:prstGeom prst="rect">
            <a:avLst/>
          </a:prstGeom>
        </p:spPr>
      </p:pic>
      <p:sp>
        <p:nvSpPr>
          <p:cNvPr id="11" name="Rectangle 10">
            <a:extLst>
              <a:ext uri="{FF2B5EF4-FFF2-40B4-BE49-F238E27FC236}">
                <a16:creationId xmlns:a16="http://schemas.microsoft.com/office/drawing/2014/main" id="{685EC871-B307-0E73-DB55-D9C3F6321686}"/>
              </a:ext>
            </a:extLst>
          </p:cNvPr>
          <p:cNvSpPr/>
          <p:nvPr userDrawn="1"/>
        </p:nvSpPr>
        <p:spPr>
          <a:xfrm>
            <a:off x="7839332" y="4914789"/>
            <a:ext cx="1299352" cy="200055"/>
          </a:xfrm>
          <a:prstGeom prst="rect">
            <a:avLst/>
          </a:prstGeom>
        </p:spPr>
        <p:txBody>
          <a:bodyPr wrap="square"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b="0" i="0" dirty="0">
                <a:solidFill>
                  <a:schemeClr val="accent1"/>
                </a:solidFill>
                <a:latin typeface="Calibri" panose="020F0502020204030204" pitchFamily="34" charset="0"/>
                <a:cs typeface="Calibri" panose="020F0502020204030204" pitchFamily="34" charset="0"/>
              </a:rPr>
              <a:t>©</a:t>
            </a:r>
            <a:fld id="{3125E781-FD04-41F3-9503-26F88FB226C8}" type="datetimeyyyy">
              <a:rPr lang="en-US" sz="700" b="0" i="0" smtClean="0">
                <a:solidFill>
                  <a:schemeClr val="accent1"/>
                </a:solidFill>
                <a:latin typeface="Calibri" panose="020F0502020204030204" pitchFamily="34" charset="0"/>
                <a:cs typeface="Calibri" panose="020F0502020204030204" pitchFamily="34" charset="0"/>
              </a:rPr>
              <a:t>2024</a:t>
            </a:fld>
            <a:r>
              <a:rPr lang="en-US" sz="700" b="0" i="0" dirty="0">
                <a:solidFill>
                  <a:schemeClr val="accent1"/>
                </a:solidFill>
                <a:latin typeface="Calibri" panose="020F0502020204030204" pitchFamily="34" charset="0"/>
                <a:cs typeface="Calibri" panose="020F0502020204030204" pitchFamily="34" charset="0"/>
              </a:rPr>
              <a:t> CliftonLarsonAllen LLP </a:t>
            </a:r>
          </a:p>
        </p:txBody>
      </p:sp>
    </p:spTree>
    <p:extLst>
      <p:ext uri="{BB962C8B-B14F-4D97-AF65-F5344CB8AC3E}">
        <p14:creationId xmlns:p14="http://schemas.microsoft.com/office/powerpoint/2010/main" val="3220987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200" y="842772"/>
            <a:ext cx="4038600" cy="3741974"/>
          </a:xfrm>
        </p:spPr>
        <p:txBody>
          <a:bodyPr/>
          <a:lstStyle>
            <a:lvl1pP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48200" y="838200"/>
            <a:ext cx="4038600" cy="3741974"/>
          </a:xfrm>
        </p:spPr>
        <p:txBody>
          <a:bodyPr/>
          <a:lstStyle>
            <a:lvl1pP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0"/>
          </p:nvPr>
        </p:nvSpPr>
        <p:spPr/>
        <p:txBody>
          <a:bodyPr/>
          <a:lstStyle>
            <a:lvl1pPr>
              <a:defRPr/>
            </a:lvl1pPr>
          </a:lstStyle>
          <a:p>
            <a:endParaRPr lang="en-US" dirty="0"/>
          </a:p>
        </p:txBody>
      </p:sp>
      <p:sp>
        <p:nvSpPr>
          <p:cNvPr id="10" name="Title 1"/>
          <p:cNvSpPr>
            <a:spLocks noGrp="1"/>
          </p:cNvSpPr>
          <p:nvPr>
            <p:ph type="title" hasCustomPrompt="1"/>
          </p:nvPr>
        </p:nvSpPr>
        <p:spPr>
          <a:xfrm>
            <a:off x="457200" y="73152"/>
            <a:ext cx="8229600" cy="685800"/>
          </a:xfrm>
          <a:noFill/>
        </p:spPr>
        <p:txBody>
          <a:bodyPr/>
          <a:lstStyle>
            <a:lvl1pPr>
              <a:defRPr sz="3200"/>
            </a:lvl1pPr>
          </a:lstStyle>
          <a:p>
            <a:r>
              <a:rPr lang="en-US" dirty="0"/>
              <a:t>Click to Edit Title</a:t>
            </a:r>
          </a:p>
        </p:txBody>
      </p:sp>
      <p:sp>
        <p:nvSpPr>
          <p:cNvPr id="6" name="Slide Number Placeholder 5">
            <a:extLst>
              <a:ext uri="{FF2B5EF4-FFF2-40B4-BE49-F238E27FC236}">
                <a16:creationId xmlns:a16="http://schemas.microsoft.com/office/drawing/2014/main" id="{A785448F-79A1-C1A9-67E2-FBC304449C1D}"/>
              </a:ext>
            </a:extLst>
          </p:cNvPr>
          <p:cNvSpPr>
            <a:spLocks noGrp="1"/>
          </p:cNvSpPr>
          <p:nvPr>
            <p:ph type="sldNum" sz="quarter" idx="4"/>
          </p:nvPr>
        </p:nvSpPr>
        <p:spPr>
          <a:xfrm>
            <a:off x="8572280" y="4670591"/>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795337"/>
            <a:ext cx="4040188" cy="479822"/>
          </a:xfrm>
        </p:spPr>
        <p:txBody>
          <a:bodyPr anchor="b"/>
          <a:lstStyle>
            <a:lvl1pPr marL="0" indent="0">
              <a:buNone/>
              <a:defRPr sz="2000" b="0" i="1">
                <a:solidFill>
                  <a:schemeClr val="accent2">
                    <a:lumMod val="50000"/>
                  </a:schemeClr>
                </a:solidFill>
                <a:latin typeface="Georgia" panose="02040502050405020303" pitchFamily="18"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hasCustomPrompt="1"/>
          </p:nvPr>
        </p:nvSpPr>
        <p:spPr>
          <a:xfrm>
            <a:off x="457201" y="1294208"/>
            <a:ext cx="4040188" cy="3201591"/>
          </a:xfrm>
        </p:spPr>
        <p:txBody>
          <a:bodyPr/>
          <a:lstStyle>
            <a:lvl1pP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7" y="795337"/>
            <a:ext cx="4041775" cy="479822"/>
          </a:xfrm>
        </p:spPr>
        <p:txBody>
          <a:bodyPr anchor="b"/>
          <a:lstStyle>
            <a:lvl1pPr marL="0" indent="0">
              <a:buNone/>
              <a:defRPr sz="2000" b="0" i="1">
                <a:solidFill>
                  <a:schemeClr val="accent2">
                    <a:lumMod val="50000"/>
                  </a:schemeClr>
                </a:solidFill>
                <a:latin typeface="Georgia" panose="02040502050405020303" pitchFamily="18"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hasCustomPrompt="1"/>
          </p:nvPr>
        </p:nvSpPr>
        <p:spPr>
          <a:xfrm>
            <a:off x="4645027" y="1294208"/>
            <a:ext cx="4041775" cy="3201591"/>
          </a:xfrm>
        </p:spPr>
        <p:txBody>
          <a:bodyPr/>
          <a:lstStyle>
            <a:lvl1pP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p:cNvSpPr>
            <a:spLocks noGrp="1"/>
          </p:cNvSpPr>
          <p:nvPr>
            <p:ph type="ftr" sz="quarter" idx="10"/>
          </p:nvPr>
        </p:nvSpPr>
        <p:spPr/>
        <p:txBody>
          <a:bodyPr/>
          <a:lstStyle>
            <a:lvl1pPr>
              <a:defRPr/>
            </a:lvl1pPr>
          </a:lstStyle>
          <a:p>
            <a:endParaRPr lang="en-US" dirty="0"/>
          </a:p>
        </p:txBody>
      </p:sp>
      <p:sp>
        <p:nvSpPr>
          <p:cNvPr id="12" name="Title 1"/>
          <p:cNvSpPr>
            <a:spLocks noGrp="1"/>
          </p:cNvSpPr>
          <p:nvPr>
            <p:ph type="title" hasCustomPrompt="1"/>
          </p:nvPr>
        </p:nvSpPr>
        <p:spPr>
          <a:xfrm>
            <a:off x="457200" y="73152"/>
            <a:ext cx="8229600" cy="685800"/>
          </a:xfrm>
          <a:noFill/>
        </p:spPr>
        <p:txBody>
          <a:bodyPr/>
          <a:lstStyle>
            <a:lvl1pPr>
              <a:defRPr sz="3200"/>
            </a:lvl1pPr>
          </a:lstStyle>
          <a:p>
            <a:r>
              <a:rPr lang="en-US" dirty="0"/>
              <a:t>Click to Edit Title</a:t>
            </a:r>
          </a:p>
        </p:txBody>
      </p:sp>
      <p:sp>
        <p:nvSpPr>
          <p:cNvPr id="8" name="Slide Number Placeholder 5">
            <a:extLst>
              <a:ext uri="{FF2B5EF4-FFF2-40B4-BE49-F238E27FC236}">
                <a16:creationId xmlns:a16="http://schemas.microsoft.com/office/drawing/2014/main" id="{166ED9E7-A111-CB56-8A61-2CC9CB1F80A3}"/>
              </a:ext>
            </a:extLst>
          </p:cNvPr>
          <p:cNvSpPr>
            <a:spLocks noGrp="1"/>
          </p:cNvSpPr>
          <p:nvPr>
            <p:ph type="sldNum" sz="quarter" idx="11"/>
          </p:nvPr>
        </p:nvSpPr>
        <p:spPr>
          <a:xfrm>
            <a:off x="8572280" y="4670591"/>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lvl1pPr>
          </a:lstStyle>
          <a:p>
            <a:endParaRPr lang="en-US" dirty="0"/>
          </a:p>
        </p:txBody>
      </p:sp>
      <p:sp>
        <p:nvSpPr>
          <p:cNvPr id="8" name="Title 1"/>
          <p:cNvSpPr>
            <a:spLocks noGrp="1"/>
          </p:cNvSpPr>
          <p:nvPr>
            <p:ph type="title" hasCustomPrompt="1"/>
          </p:nvPr>
        </p:nvSpPr>
        <p:spPr>
          <a:xfrm>
            <a:off x="457200" y="73152"/>
            <a:ext cx="8229600" cy="685800"/>
          </a:xfrm>
          <a:noFill/>
        </p:spPr>
        <p:txBody>
          <a:bodyPr/>
          <a:lstStyle>
            <a:lvl1pPr>
              <a:defRPr sz="3200"/>
            </a:lvl1pPr>
          </a:lstStyle>
          <a:p>
            <a:r>
              <a:rPr lang="en-US" dirty="0"/>
              <a:t>Click to Edit Title</a:t>
            </a:r>
          </a:p>
        </p:txBody>
      </p:sp>
      <p:sp>
        <p:nvSpPr>
          <p:cNvPr id="4" name="Slide Number Placeholder 5">
            <a:extLst>
              <a:ext uri="{FF2B5EF4-FFF2-40B4-BE49-F238E27FC236}">
                <a16:creationId xmlns:a16="http://schemas.microsoft.com/office/drawing/2014/main" id="{9EE09486-7CA4-60D6-B2F4-59EF8FF9A10F}"/>
              </a:ext>
            </a:extLst>
          </p:cNvPr>
          <p:cNvSpPr>
            <a:spLocks noGrp="1"/>
          </p:cNvSpPr>
          <p:nvPr>
            <p:ph type="sldNum" sz="quarter" idx="4"/>
          </p:nvPr>
        </p:nvSpPr>
        <p:spPr>
          <a:xfrm>
            <a:off x="8572280" y="4670591"/>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dirty="0"/>
          </a:p>
        </p:txBody>
      </p:sp>
      <p:sp>
        <p:nvSpPr>
          <p:cNvPr id="4" name="Slide Number Placeholder 5">
            <a:extLst>
              <a:ext uri="{FF2B5EF4-FFF2-40B4-BE49-F238E27FC236}">
                <a16:creationId xmlns:a16="http://schemas.microsoft.com/office/drawing/2014/main" id="{8A5D5A8B-70ED-DE23-4B87-C1C76EF77744}"/>
              </a:ext>
            </a:extLst>
          </p:cNvPr>
          <p:cNvSpPr>
            <a:spLocks noGrp="1"/>
          </p:cNvSpPr>
          <p:nvPr>
            <p:ph type="sldNum" sz="quarter" idx="4"/>
          </p:nvPr>
        </p:nvSpPr>
        <p:spPr>
          <a:xfrm>
            <a:off x="8572280" y="4670591"/>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2" y="848701"/>
            <a:ext cx="3200399" cy="469900"/>
          </a:xfrm>
        </p:spPr>
        <p:txBody>
          <a:bodyPr anchor="ctr" anchorCtr="0"/>
          <a:lstStyle>
            <a:lvl1pPr algn="l">
              <a:defRPr sz="2400" b="0"/>
            </a:lvl1pPr>
          </a:lstStyle>
          <a:p>
            <a:r>
              <a:rPr lang="en-US" dirty="0"/>
              <a:t>Click to Edit Title</a:t>
            </a:r>
          </a:p>
        </p:txBody>
      </p:sp>
      <p:sp>
        <p:nvSpPr>
          <p:cNvPr id="3" name="Content Placeholder 2"/>
          <p:cNvSpPr>
            <a:spLocks noGrp="1"/>
          </p:cNvSpPr>
          <p:nvPr>
            <p:ph idx="1" hasCustomPrompt="1"/>
          </p:nvPr>
        </p:nvSpPr>
        <p:spPr>
          <a:xfrm>
            <a:off x="4114802" y="573781"/>
            <a:ext cx="4352924" cy="3684869"/>
          </a:xfrm>
          <a:solidFill>
            <a:schemeClr val="bg1"/>
          </a:solidFill>
          <a:ln>
            <a:noFill/>
          </a:ln>
        </p:spPr>
        <p:txBody>
          <a:bodyPr anchor="ctr" anchorCtr="0"/>
          <a:lstStyle>
            <a:lvl1pPr marL="0" indent="0">
              <a:buNone/>
              <a:defRPr sz="2400">
                <a:solidFill>
                  <a:schemeClr val="tx2"/>
                </a:solidFill>
              </a:defRPr>
            </a:lvl1pPr>
            <a:lvl2pPr marL="457200" indent="0">
              <a:buNone/>
              <a:defRPr sz="2000">
                <a:solidFill>
                  <a:schemeClr val="tx2"/>
                </a:solidFill>
              </a:defRPr>
            </a:lvl2pPr>
            <a:lvl3pPr marL="914400" indent="0">
              <a:buNone/>
              <a:defRPr sz="1800">
                <a:solidFill>
                  <a:schemeClr val="tx2"/>
                </a:solidFill>
              </a:defRPr>
            </a:lvl3pPr>
            <a:lvl4pPr marL="1371600" indent="0">
              <a:buNone/>
              <a:defRPr sz="1600">
                <a:solidFill>
                  <a:schemeClr val="tx2"/>
                </a:solidFill>
              </a:defRPr>
            </a:lvl4pPr>
            <a:lvl5pPr marL="1828800" indent="0">
              <a:buNone/>
              <a:defRPr sz="1600">
                <a:solidFill>
                  <a:schemeClr val="tx2"/>
                </a:solidFill>
              </a:defRPr>
            </a:lvl5pPr>
            <a:lvl6pPr>
              <a:defRPr sz="2000"/>
            </a:lvl6pPr>
            <a:lvl7pPr>
              <a:defRPr sz="2000"/>
            </a:lvl7pPr>
            <a:lvl8pPr>
              <a:defRPr sz="2000"/>
            </a:lvl8pPr>
            <a:lvl9pPr>
              <a:defRPr sz="2000"/>
            </a:lvl9pPr>
          </a:lstStyle>
          <a:p>
            <a:pPr lvl="0"/>
            <a:r>
              <a:rPr lang="en-US" dirty="0"/>
              <a:t>Click to add content</a:t>
            </a:r>
          </a:p>
        </p:txBody>
      </p:sp>
      <p:sp>
        <p:nvSpPr>
          <p:cNvPr id="4" name="Text Placeholder 3"/>
          <p:cNvSpPr>
            <a:spLocks noGrp="1"/>
          </p:cNvSpPr>
          <p:nvPr>
            <p:ph type="body" sz="half" idx="2" hasCustomPrompt="1"/>
          </p:nvPr>
        </p:nvSpPr>
        <p:spPr>
          <a:xfrm>
            <a:off x="457202" y="1385277"/>
            <a:ext cx="3200399" cy="2873373"/>
          </a:xfrm>
        </p:spPr>
        <p:txBody>
          <a:bodyPr/>
          <a:lstStyle>
            <a:lvl1pPr marL="342900" indent="-342900">
              <a:buFont typeface="Arial" panose="020B0604020202020204" pitchFamily="34" charset="0"/>
              <a:buChar char="•"/>
              <a:defRPr sz="2000"/>
            </a:lvl1pPr>
            <a:lvl2pPr marL="628650" indent="-171450">
              <a:buFont typeface="Arial" panose="020B0604020202020204" pitchFamily="34" charset="0"/>
              <a:buChar char="•"/>
              <a:defRPr sz="1600"/>
            </a:lvl2pPr>
            <a:lvl3pPr marL="1085850" indent="-171450">
              <a:buFont typeface="Arial" panose="020B0604020202020204" pitchFamily="34" charset="0"/>
              <a:buChar char="•"/>
              <a:defRPr sz="1100"/>
            </a:lvl3pPr>
            <a:lvl4pPr marL="1543050" indent="-171450">
              <a:buFont typeface="Arial" panose="020B0604020202020204" pitchFamily="34" charset="0"/>
              <a:buChar char="•"/>
              <a:defRPr sz="1050"/>
            </a:lvl4pPr>
            <a:lvl5pPr marL="2000250" indent="-171450">
              <a:buFont typeface="Arial" panose="020B0604020202020204" pitchFamily="34" charset="0"/>
              <a:buChar char="•"/>
              <a:defRPr sz="105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0"/>
          </p:nvPr>
        </p:nvSpPr>
        <p:spPr>
          <a:xfrm>
            <a:off x="457199" y="4363541"/>
            <a:ext cx="2895600" cy="171450"/>
          </a:xfrm>
        </p:spPr>
        <p:txBody>
          <a:bodyPr/>
          <a:lstStyle>
            <a:lvl1pPr>
              <a:defRPr/>
            </a:lvl1pPr>
          </a:lstStyle>
          <a:p>
            <a:endParaRPr lang="en-US" dirty="0"/>
          </a:p>
        </p:txBody>
      </p:sp>
      <p:sp>
        <p:nvSpPr>
          <p:cNvPr id="7" name="Text Placeholder 4">
            <a:extLst>
              <a:ext uri="{FF2B5EF4-FFF2-40B4-BE49-F238E27FC236}">
                <a16:creationId xmlns:a16="http://schemas.microsoft.com/office/drawing/2014/main" id="{024266C0-9442-4818-AACA-0440A92CB4B4}"/>
              </a:ext>
            </a:extLst>
          </p:cNvPr>
          <p:cNvSpPr>
            <a:spLocks noGrp="1"/>
          </p:cNvSpPr>
          <p:nvPr>
            <p:ph type="body" sz="quarter" idx="11" hasCustomPrompt="1"/>
          </p:nvPr>
        </p:nvSpPr>
        <p:spPr>
          <a:xfrm>
            <a:off x="457199" y="526157"/>
            <a:ext cx="3200400" cy="255868"/>
          </a:xfrm>
        </p:spPr>
        <p:txBody>
          <a:bodyPr anchor="b" anchorCtr="0"/>
          <a:lstStyle>
            <a:lvl1pPr marL="0" indent="0">
              <a:buNone/>
              <a:defRPr sz="1100" u="none" baseline="0">
                <a:solidFill>
                  <a:schemeClr val="accent2">
                    <a:lumMod val="50000"/>
                  </a:schemeClr>
                </a:solidFill>
                <a:uFill>
                  <a:solidFill>
                    <a:schemeClr val="accent4"/>
                  </a:solidFill>
                </a:uFill>
              </a:defRPr>
            </a:lvl1pPr>
            <a:lvl2pPr marL="609569" indent="0">
              <a:buNone/>
              <a:defRPr/>
            </a:lvl2pPr>
            <a:lvl3pPr marL="1219139" indent="0">
              <a:buNone/>
              <a:defRPr/>
            </a:lvl3pPr>
            <a:lvl4pPr marL="1828709" indent="0">
              <a:buNone/>
              <a:defRPr/>
            </a:lvl4pPr>
            <a:lvl5pPr marL="2438279" indent="0">
              <a:buNone/>
              <a:defRPr/>
            </a:lvl5pPr>
          </a:lstStyle>
          <a:p>
            <a:pPr lvl="0"/>
            <a:r>
              <a:rPr lang="en-US" dirty="0"/>
              <a:t>CLICK TO EDIT TEXT</a:t>
            </a:r>
          </a:p>
        </p:txBody>
      </p:sp>
      <p:sp>
        <p:nvSpPr>
          <p:cNvPr id="8" name="Slide Number Placeholder 5">
            <a:extLst>
              <a:ext uri="{FF2B5EF4-FFF2-40B4-BE49-F238E27FC236}">
                <a16:creationId xmlns:a16="http://schemas.microsoft.com/office/drawing/2014/main" id="{9A944E0B-FA0A-467B-01E4-A399399DDA3D}"/>
              </a:ext>
            </a:extLst>
          </p:cNvPr>
          <p:cNvSpPr>
            <a:spLocks noGrp="1"/>
          </p:cNvSpPr>
          <p:nvPr>
            <p:ph type="sldNum" sz="quarter" idx="4"/>
          </p:nvPr>
        </p:nvSpPr>
        <p:spPr>
          <a:xfrm>
            <a:off x="8572280" y="4670591"/>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DE42890-AADC-0BC0-6CA3-ED7C048B6D01}"/>
              </a:ext>
            </a:extLst>
          </p:cNvPr>
          <p:cNvSpPr/>
          <p:nvPr userDrawn="1"/>
        </p:nvSpPr>
        <p:spPr bwMode="auto">
          <a:xfrm>
            <a:off x="0" y="4072835"/>
            <a:ext cx="9144000" cy="107066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accent1"/>
              </a:solidFill>
              <a:effectLst/>
              <a:latin typeface="Arial" charset="0"/>
              <a:ea typeface="ヒラギノ角ゴ Pro W3" pitchFamily="1" charset="-128"/>
            </a:endParaRPr>
          </a:p>
        </p:txBody>
      </p:sp>
      <p:sp>
        <p:nvSpPr>
          <p:cNvPr id="3" name="Picture Placeholder 2"/>
          <p:cNvSpPr>
            <a:spLocks noGrp="1"/>
          </p:cNvSpPr>
          <p:nvPr>
            <p:ph type="pic" idx="1"/>
          </p:nvPr>
        </p:nvSpPr>
        <p:spPr>
          <a:xfrm>
            <a:off x="0" y="0"/>
            <a:ext cx="9144000" cy="4072265"/>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pic>
        <p:nvPicPr>
          <p:cNvPr id="2" name="Picture 1" descr="Icon&#10;&#10;Description automatically generated">
            <a:extLst>
              <a:ext uri="{FF2B5EF4-FFF2-40B4-BE49-F238E27FC236}">
                <a16:creationId xmlns:a16="http://schemas.microsoft.com/office/drawing/2014/main" id="{C66EE458-694C-8237-BEB4-31D0B74A91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2250" y="4315007"/>
            <a:ext cx="604850" cy="603403"/>
          </a:xfrm>
          <a:prstGeom prst="rect">
            <a:avLst/>
          </a:prstGeom>
        </p:spPr>
      </p:pic>
      <p:sp>
        <p:nvSpPr>
          <p:cNvPr id="5" name="Text Placeholder 15">
            <a:extLst>
              <a:ext uri="{FF2B5EF4-FFF2-40B4-BE49-F238E27FC236}">
                <a16:creationId xmlns:a16="http://schemas.microsoft.com/office/drawing/2014/main" id="{1633C46E-35AE-BB8A-3881-B8EF679014C0}"/>
              </a:ext>
            </a:extLst>
          </p:cNvPr>
          <p:cNvSpPr>
            <a:spLocks noGrp="1"/>
          </p:cNvSpPr>
          <p:nvPr>
            <p:ph type="body" sz="quarter" idx="10"/>
          </p:nvPr>
        </p:nvSpPr>
        <p:spPr>
          <a:xfrm>
            <a:off x="1473201" y="4353183"/>
            <a:ext cx="5783248" cy="527050"/>
          </a:xfrm>
        </p:spPr>
        <p:txBody>
          <a:bodyPr anchor="ctr" anchorCtr="0"/>
          <a:lstStyle>
            <a:lvl1pPr marL="0" indent="0">
              <a:buNone/>
              <a:defRPr sz="1400" b="0">
                <a:solidFill>
                  <a:schemeClr val="accent1"/>
                </a:solidFill>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0538CE7F-C3BE-5B7D-9813-50FF880E0223}"/>
              </a:ext>
            </a:extLst>
          </p:cNvPr>
          <p:cNvSpPr txBox="1">
            <a:spLocks/>
          </p:cNvSpPr>
          <p:nvPr userDrawn="1"/>
        </p:nvSpPr>
        <p:spPr>
          <a:xfrm>
            <a:off x="8572280" y="4445258"/>
            <a:ext cx="395782" cy="342900"/>
          </a:xfrm>
          <a:prstGeom prst="rect">
            <a:avLst/>
          </a:prstGeom>
        </p:spPr>
        <p:txBody>
          <a:bodyPr anchor="ctr" anchorCtr="0"/>
          <a:lstStyle>
            <a:defPPr>
              <a:defRPr lang="en-US"/>
            </a:defPPr>
            <a:lvl1pPr marL="0" algn="r" defTabSz="914400" rtl="0" eaLnBrk="1" latinLnBrk="0" hangingPunct="1">
              <a:defRPr sz="8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AB3F6F-6A30-410C-8DAB-3E7769D71CBC}" type="slidenum">
              <a:rPr lang="en-US" b="0" smtClean="0"/>
              <a:pPr/>
              <a:t>‹#›</a:t>
            </a:fld>
            <a:endParaRPr lang="en-US" b="0" dirty="0"/>
          </a:p>
        </p:txBody>
      </p:sp>
      <p:pic>
        <p:nvPicPr>
          <p:cNvPr id="7" name="Picture 6" descr="Icon&#10;&#10;Description automatically generated">
            <a:extLst>
              <a:ext uri="{FF2B5EF4-FFF2-40B4-BE49-F238E27FC236}">
                <a16:creationId xmlns:a16="http://schemas.microsoft.com/office/drawing/2014/main" id="{2B25157E-9FAB-E077-37BE-854A3DCC7A3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0547" y="4490242"/>
            <a:ext cx="628523" cy="252933"/>
          </a:xfrm>
          <a:prstGeom prst="rect">
            <a:avLst/>
          </a:prstGeom>
        </p:spPr>
      </p:pic>
      <p:sp>
        <p:nvSpPr>
          <p:cNvPr id="8" name="Rectangle 7">
            <a:extLst>
              <a:ext uri="{FF2B5EF4-FFF2-40B4-BE49-F238E27FC236}">
                <a16:creationId xmlns:a16="http://schemas.microsoft.com/office/drawing/2014/main" id="{B3A052A8-5317-10FA-29A0-75EA1657CE9D}"/>
              </a:ext>
            </a:extLst>
          </p:cNvPr>
          <p:cNvSpPr/>
          <p:nvPr userDrawn="1"/>
        </p:nvSpPr>
        <p:spPr>
          <a:xfrm>
            <a:off x="7839332" y="4914789"/>
            <a:ext cx="1299352" cy="200055"/>
          </a:xfrm>
          <a:prstGeom prst="rect">
            <a:avLst/>
          </a:prstGeom>
        </p:spPr>
        <p:txBody>
          <a:bodyPr wrap="square"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b="0" i="0" dirty="0">
                <a:solidFill>
                  <a:schemeClr val="accent1"/>
                </a:solidFill>
                <a:latin typeface="Calibri" panose="020F0502020204030204" pitchFamily="34" charset="0"/>
                <a:cs typeface="Calibri" panose="020F0502020204030204" pitchFamily="34" charset="0"/>
              </a:rPr>
              <a:t>©</a:t>
            </a:r>
            <a:fld id="{9B220966-CD8D-412E-838B-755BABCE3FDA}" type="datetimeyyyy">
              <a:rPr lang="en-US" sz="700" b="0" i="0" smtClean="0">
                <a:solidFill>
                  <a:schemeClr val="accent1"/>
                </a:solidFill>
                <a:latin typeface="Calibri" panose="020F0502020204030204" pitchFamily="34" charset="0"/>
                <a:cs typeface="Calibri" panose="020F0502020204030204" pitchFamily="34" charset="0"/>
              </a:rPr>
              <a:t>2024</a:t>
            </a:fld>
            <a:r>
              <a:rPr lang="en-US" sz="700" b="0" i="0" dirty="0">
                <a:solidFill>
                  <a:schemeClr val="accent1"/>
                </a:solidFill>
                <a:latin typeface="Calibri" panose="020F0502020204030204" pitchFamily="34" charset="0"/>
                <a:cs typeface="Calibri" panose="020F0502020204030204" pitchFamily="34" charset="0"/>
              </a:rPr>
              <a:t> CliftonLarsonAllen LLP </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A Promise Slide">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67557F-2FE6-AC33-761D-CA73283883D0}"/>
              </a:ext>
            </a:extLst>
          </p:cNvPr>
          <p:cNvSpPr/>
          <p:nvPr userDrawn="1"/>
        </p:nvSpPr>
        <p:spPr bwMode="auto">
          <a:xfrm>
            <a:off x="1" y="0"/>
            <a:ext cx="9144000" cy="4077070"/>
          </a:xfrm>
          <a:prstGeom prst="rect">
            <a:avLst/>
          </a:prstGeom>
          <a:solidFill>
            <a:srgbClr val="F7F7F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sp>
        <p:nvSpPr>
          <p:cNvPr id="3" name="Right Triangle 2">
            <a:extLst>
              <a:ext uri="{FF2B5EF4-FFF2-40B4-BE49-F238E27FC236}">
                <a16:creationId xmlns:a16="http://schemas.microsoft.com/office/drawing/2014/main" id="{057DEEDB-F766-E787-856C-92DBA8D1C46D}"/>
              </a:ext>
            </a:extLst>
          </p:cNvPr>
          <p:cNvSpPr/>
          <p:nvPr userDrawn="1"/>
        </p:nvSpPr>
        <p:spPr bwMode="auto">
          <a:xfrm>
            <a:off x="0" y="2771680"/>
            <a:ext cx="5478449" cy="1305390"/>
          </a:xfrm>
          <a:prstGeom prst="rtTriangle">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5" name="Rectangle 3">
            <a:extLst>
              <a:ext uri="{FF2B5EF4-FFF2-40B4-BE49-F238E27FC236}">
                <a16:creationId xmlns:a16="http://schemas.microsoft.com/office/drawing/2014/main" id="{70003AE5-3F59-8926-AC61-5DADB87BEF7C}"/>
              </a:ext>
            </a:extLst>
          </p:cNvPr>
          <p:cNvSpPr>
            <a:spLocks noGrp="1" noChangeArrowheads="1"/>
          </p:cNvSpPr>
          <p:nvPr>
            <p:ph type="ctrTitle" hasCustomPrompt="1"/>
          </p:nvPr>
        </p:nvSpPr>
        <p:spPr>
          <a:xfrm>
            <a:off x="772338" y="325761"/>
            <a:ext cx="7599324" cy="663076"/>
          </a:xfrm>
          <a:noFill/>
        </p:spPr>
        <p:txBody>
          <a:bodyPr anchor="b" anchorCtr="0"/>
          <a:lstStyle>
            <a:lvl1pPr algn="ctr">
              <a:defRPr sz="4000">
                <a:solidFill>
                  <a:schemeClr val="accent1"/>
                </a:solidFill>
                <a:latin typeface="Calibri" panose="020F0502020204030204" pitchFamily="34" charset="0"/>
                <a:cs typeface="Calibri" panose="020F0502020204030204" pitchFamily="34" charset="0"/>
              </a:defRPr>
            </a:lvl1pPr>
          </a:lstStyle>
          <a:p>
            <a:r>
              <a:rPr lang="en-US" dirty="0"/>
              <a:t>Click to Edit Title</a:t>
            </a:r>
          </a:p>
        </p:txBody>
      </p:sp>
      <p:sp>
        <p:nvSpPr>
          <p:cNvPr id="18" name="Content Placeholder 17">
            <a:extLst>
              <a:ext uri="{FF2B5EF4-FFF2-40B4-BE49-F238E27FC236}">
                <a16:creationId xmlns:a16="http://schemas.microsoft.com/office/drawing/2014/main" id="{B959EB38-EAF1-93FD-C7C0-380A3299ECB5}"/>
              </a:ext>
            </a:extLst>
          </p:cNvPr>
          <p:cNvSpPr>
            <a:spLocks noGrp="1"/>
          </p:cNvSpPr>
          <p:nvPr>
            <p:ph sz="quarter" idx="11" hasCustomPrompt="1"/>
          </p:nvPr>
        </p:nvSpPr>
        <p:spPr>
          <a:xfrm>
            <a:off x="772337" y="1066430"/>
            <a:ext cx="7599323" cy="2628116"/>
          </a:xfrm>
        </p:spPr>
        <p:txBody>
          <a:bodyPr/>
          <a:lstStyle>
            <a:lvl1pPr marL="0" indent="0" algn="ctr">
              <a:buNone/>
              <a:defRPr/>
            </a:lvl1pPr>
          </a:lstStyle>
          <a:p>
            <a:pPr lvl="0"/>
            <a:r>
              <a:rPr lang="en-US" dirty="0"/>
              <a:t>Click to add content</a:t>
            </a:r>
          </a:p>
        </p:txBody>
      </p:sp>
      <p:pic>
        <p:nvPicPr>
          <p:cNvPr id="4" name="Picture 3" descr="Icon&#10;&#10;Description automatically generated">
            <a:extLst>
              <a:ext uri="{FF2B5EF4-FFF2-40B4-BE49-F238E27FC236}">
                <a16:creationId xmlns:a16="http://schemas.microsoft.com/office/drawing/2014/main" id="{425B2BF2-8AAD-F84B-A55B-25F283F58A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2250" y="4315007"/>
            <a:ext cx="604850" cy="603403"/>
          </a:xfrm>
          <a:prstGeom prst="rect">
            <a:avLst/>
          </a:prstGeom>
        </p:spPr>
      </p:pic>
      <p:sp>
        <p:nvSpPr>
          <p:cNvPr id="12" name="Text Placeholder 15">
            <a:extLst>
              <a:ext uri="{FF2B5EF4-FFF2-40B4-BE49-F238E27FC236}">
                <a16:creationId xmlns:a16="http://schemas.microsoft.com/office/drawing/2014/main" id="{7EC0DF60-086F-4FB0-64BF-1D114AC26BE0}"/>
              </a:ext>
            </a:extLst>
          </p:cNvPr>
          <p:cNvSpPr>
            <a:spLocks noGrp="1"/>
          </p:cNvSpPr>
          <p:nvPr>
            <p:ph type="body" sz="quarter" idx="10"/>
          </p:nvPr>
        </p:nvSpPr>
        <p:spPr>
          <a:xfrm>
            <a:off x="1473201" y="4353183"/>
            <a:ext cx="5783248" cy="527050"/>
          </a:xfrm>
        </p:spPr>
        <p:txBody>
          <a:bodyPr anchor="ctr" anchorCtr="0"/>
          <a:lstStyle>
            <a:lvl1pPr marL="0" indent="0">
              <a:buNone/>
              <a:defRPr sz="1400" b="0">
                <a:solidFill>
                  <a:schemeClr val="accent1"/>
                </a:solidFill>
              </a:defRPr>
            </a:lvl1pPr>
          </a:lstStyle>
          <a:p>
            <a:pPr lvl="0"/>
            <a:r>
              <a:rPr lang="en-US"/>
              <a:t>Click to edit Master text styles</a:t>
            </a:r>
          </a:p>
        </p:txBody>
      </p:sp>
      <p:sp>
        <p:nvSpPr>
          <p:cNvPr id="13" name="Slide Number Placeholder 5">
            <a:extLst>
              <a:ext uri="{FF2B5EF4-FFF2-40B4-BE49-F238E27FC236}">
                <a16:creationId xmlns:a16="http://schemas.microsoft.com/office/drawing/2014/main" id="{C9094FFC-CEA7-E696-F0DF-10C966EDB559}"/>
              </a:ext>
            </a:extLst>
          </p:cNvPr>
          <p:cNvSpPr txBox="1">
            <a:spLocks/>
          </p:cNvSpPr>
          <p:nvPr userDrawn="1"/>
        </p:nvSpPr>
        <p:spPr>
          <a:xfrm>
            <a:off x="8572280" y="4445258"/>
            <a:ext cx="395782" cy="342900"/>
          </a:xfrm>
          <a:prstGeom prst="rect">
            <a:avLst/>
          </a:prstGeom>
        </p:spPr>
        <p:txBody>
          <a:bodyPr anchor="ctr" anchorCtr="0"/>
          <a:lstStyle>
            <a:defPPr>
              <a:defRPr lang="en-US"/>
            </a:defPPr>
            <a:lvl1pPr marL="0" algn="r" defTabSz="914400" rtl="0" eaLnBrk="1" latinLnBrk="0" hangingPunct="1">
              <a:defRPr sz="8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AB3F6F-6A30-410C-8DAB-3E7769D71CBC}" type="slidenum">
              <a:rPr lang="en-US" b="0" smtClean="0"/>
              <a:pPr/>
              <a:t>‹#›</a:t>
            </a:fld>
            <a:endParaRPr lang="en-US" b="0" dirty="0"/>
          </a:p>
        </p:txBody>
      </p:sp>
      <p:pic>
        <p:nvPicPr>
          <p:cNvPr id="14" name="Picture 13" descr="Icon&#10;&#10;Description automatically generated">
            <a:extLst>
              <a:ext uri="{FF2B5EF4-FFF2-40B4-BE49-F238E27FC236}">
                <a16:creationId xmlns:a16="http://schemas.microsoft.com/office/drawing/2014/main" id="{CEBE77CA-C9BE-D0D7-BA0C-502A341E118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0547" y="4490242"/>
            <a:ext cx="628523" cy="252933"/>
          </a:xfrm>
          <a:prstGeom prst="rect">
            <a:avLst/>
          </a:prstGeom>
        </p:spPr>
      </p:pic>
      <p:sp>
        <p:nvSpPr>
          <p:cNvPr id="15" name="Rectangle 14">
            <a:extLst>
              <a:ext uri="{FF2B5EF4-FFF2-40B4-BE49-F238E27FC236}">
                <a16:creationId xmlns:a16="http://schemas.microsoft.com/office/drawing/2014/main" id="{093B3263-8B6F-82F9-C80F-DE2CD9218DB8}"/>
              </a:ext>
            </a:extLst>
          </p:cNvPr>
          <p:cNvSpPr/>
          <p:nvPr userDrawn="1"/>
        </p:nvSpPr>
        <p:spPr>
          <a:xfrm>
            <a:off x="7839332" y="4914789"/>
            <a:ext cx="1299352" cy="200055"/>
          </a:xfrm>
          <a:prstGeom prst="rect">
            <a:avLst/>
          </a:prstGeom>
        </p:spPr>
        <p:txBody>
          <a:bodyPr wrap="square"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b="0" i="0" dirty="0">
                <a:solidFill>
                  <a:schemeClr val="accent1"/>
                </a:solidFill>
                <a:latin typeface="Calibri" panose="020F0502020204030204" pitchFamily="34" charset="0"/>
                <a:cs typeface="Calibri" panose="020F0502020204030204" pitchFamily="34" charset="0"/>
              </a:rPr>
              <a:t>©</a:t>
            </a:r>
            <a:fld id="{56D829C3-D072-4ADD-A909-0F20CD41CEC9}" type="datetimeyyyy">
              <a:rPr lang="en-US" sz="700" b="0" i="0" smtClean="0">
                <a:solidFill>
                  <a:schemeClr val="accent1"/>
                </a:solidFill>
                <a:latin typeface="Calibri" panose="020F0502020204030204" pitchFamily="34" charset="0"/>
                <a:cs typeface="Calibri" panose="020F0502020204030204" pitchFamily="34" charset="0"/>
              </a:rPr>
              <a:t>2024</a:t>
            </a:fld>
            <a:r>
              <a:rPr lang="en-US" sz="700" b="0" i="0" dirty="0">
                <a:solidFill>
                  <a:schemeClr val="accent1"/>
                </a:solidFill>
                <a:latin typeface="Calibri" panose="020F0502020204030204" pitchFamily="34" charset="0"/>
                <a:cs typeface="Calibri" panose="020F0502020204030204" pitchFamily="34" charset="0"/>
              </a:rPr>
              <a:t> CliftonLarsonAllen LLP </a:t>
            </a:r>
          </a:p>
        </p:txBody>
      </p:sp>
    </p:spTree>
    <p:extLst>
      <p:ext uri="{BB962C8B-B14F-4D97-AF65-F5344CB8AC3E}">
        <p14:creationId xmlns:p14="http://schemas.microsoft.com/office/powerpoint/2010/main" val="3511901367"/>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1"/>
        </a:soli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413BD5C-C95E-4E77-8047-3BD0E62CEF60}"/>
              </a:ext>
            </a:extLst>
          </p:cNvPr>
          <p:cNvSpPr txBox="1"/>
          <p:nvPr/>
        </p:nvSpPr>
        <p:spPr>
          <a:xfrm>
            <a:off x="1350532" y="3415307"/>
            <a:ext cx="2025704" cy="369332"/>
          </a:xfrm>
          <a:prstGeom prst="rect">
            <a:avLst/>
          </a:prstGeom>
          <a:noFill/>
        </p:spPr>
        <p:txBody>
          <a:bodyPr wrap="square" rtlCol="0">
            <a:spAutoFit/>
          </a:bodyPr>
          <a:lstStyle/>
          <a:p>
            <a:pPr algn="l"/>
            <a:r>
              <a:rPr lang="en-US" sz="1800" b="0" dirty="0" err="1">
                <a:solidFill>
                  <a:schemeClr val="bg1"/>
                </a:solidFill>
              </a:rPr>
              <a:t>CLAconnect.com</a:t>
            </a:r>
            <a:endParaRPr lang="en-US" sz="1800" b="0" dirty="0">
              <a:solidFill>
                <a:schemeClr val="bg1"/>
              </a:solidFill>
            </a:endParaRPr>
          </a:p>
        </p:txBody>
      </p:sp>
      <p:pic>
        <p:nvPicPr>
          <p:cNvPr id="22" name="Picture 21">
            <a:hlinkClick r:id="rId2"/>
            <a:extLst>
              <a:ext uri="{FF2B5EF4-FFF2-40B4-BE49-F238E27FC236}">
                <a16:creationId xmlns:a16="http://schemas.microsoft.com/office/drawing/2014/main" id="{5260E43D-7C6D-46A8-976B-EEBA496DE448}"/>
              </a:ext>
            </a:extLst>
          </p:cNvPr>
          <p:cNvPicPr>
            <a:picLocks noChangeAspect="1"/>
          </p:cNvPicPr>
          <p:nvPr/>
        </p:nvPicPr>
        <p:blipFill>
          <a:blip r:embed="rId3" cstate="print">
            <a:alphaModFix amt="80000"/>
            <a:extLst>
              <a:ext uri="{28A0092B-C50C-407E-A947-70E740481C1C}">
                <a14:useLocalDpi xmlns:a14="http://schemas.microsoft.com/office/drawing/2010/main"/>
              </a:ext>
            </a:extLst>
          </a:blip>
          <a:stretch>
            <a:fillRect/>
          </a:stretch>
        </p:blipFill>
        <p:spPr>
          <a:xfrm>
            <a:off x="2259160" y="3876797"/>
            <a:ext cx="229981" cy="229981"/>
          </a:xfrm>
          <a:prstGeom prst="rect">
            <a:avLst/>
          </a:prstGeom>
        </p:spPr>
      </p:pic>
      <p:pic>
        <p:nvPicPr>
          <p:cNvPr id="23" name="Picture 22">
            <a:hlinkClick r:id="rId4"/>
            <a:extLst>
              <a:ext uri="{FF2B5EF4-FFF2-40B4-BE49-F238E27FC236}">
                <a16:creationId xmlns:a16="http://schemas.microsoft.com/office/drawing/2014/main" id="{ADE720D9-B778-475B-97D6-F2526B90F17A}"/>
              </a:ext>
            </a:extLst>
          </p:cNvPr>
          <p:cNvPicPr>
            <a:picLocks noChangeAspect="1"/>
          </p:cNvPicPr>
          <p:nvPr/>
        </p:nvPicPr>
        <p:blipFill>
          <a:blip r:embed="rId5">
            <a:alphaModFix amt="80000"/>
            <a:extLst>
              <a:ext uri="{28A0092B-C50C-407E-A947-70E740481C1C}">
                <a14:useLocalDpi xmlns:a14="http://schemas.microsoft.com/office/drawing/2010/main"/>
              </a:ext>
            </a:extLst>
          </a:blip>
          <a:stretch>
            <a:fillRect/>
          </a:stretch>
        </p:blipFill>
        <p:spPr>
          <a:xfrm>
            <a:off x="1845211" y="3877239"/>
            <a:ext cx="229096" cy="229096"/>
          </a:xfrm>
          <a:prstGeom prst="rect">
            <a:avLst/>
          </a:prstGeom>
        </p:spPr>
      </p:pic>
      <p:pic>
        <p:nvPicPr>
          <p:cNvPr id="24" name="Picture 23">
            <a:hlinkClick r:id="rId6"/>
            <a:extLst>
              <a:ext uri="{FF2B5EF4-FFF2-40B4-BE49-F238E27FC236}">
                <a16:creationId xmlns:a16="http://schemas.microsoft.com/office/drawing/2014/main" id="{DED96B5A-AEDD-460B-B22F-74A95671E842}"/>
              </a:ext>
            </a:extLst>
          </p:cNvPr>
          <p:cNvPicPr>
            <a:picLocks noChangeAspect="1"/>
          </p:cNvPicPr>
          <p:nvPr/>
        </p:nvPicPr>
        <p:blipFill>
          <a:blip r:embed="rId7">
            <a:alphaModFix amt="80000"/>
            <a:extLst>
              <a:ext uri="{28A0092B-C50C-407E-A947-70E740481C1C}">
                <a14:useLocalDpi xmlns:a14="http://schemas.microsoft.com/office/drawing/2010/main"/>
              </a:ext>
            </a:extLst>
          </a:blip>
          <a:stretch>
            <a:fillRect/>
          </a:stretch>
        </p:blipFill>
        <p:spPr>
          <a:xfrm>
            <a:off x="1437639" y="3880428"/>
            <a:ext cx="222718" cy="222718"/>
          </a:xfrm>
          <a:prstGeom prst="rect">
            <a:avLst/>
          </a:prstGeom>
        </p:spPr>
      </p:pic>
      <p:pic>
        <p:nvPicPr>
          <p:cNvPr id="25" name="Picture 24">
            <a:hlinkClick r:id="rId8"/>
            <a:extLst>
              <a:ext uri="{FF2B5EF4-FFF2-40B4-BE49-F238E27FC236}">
                <a16:creationId xmlns:a16="http://schemas.microsoft.com/office/drawing/2014/main" id="{5565F02C-D834-4BEE-962B-FA495659FD5B}"/>
              </a:ext>
            </a:extLst>
          </p:cNvPr>
          <p:cNvPicPr>
            <a:picLocks noChangeAspect="1"/>
          </p:cNvPicPr>
          <p:nvPr/>
        </p:nvPicPr>
        <p:blipFill>
          <a:blip r:embed="rId9" cstate="print">
            <a:alphaModFix amt="80000"/>
            <a:extLst>
              <a:ext uri="{28A0092B-C50C-407E-A947-70E740481C1C}">
                <a14:useLocalDpi xmlns:a14="http://schemas.microsoft.com/office/drawing/2010/main"/>
              </a:ext>
            </a:extLst>
          </a:blip>
          <a:stretch>
            <a:fillRect/>
          </a:stretch>
        </p:blipFill>
        <p:spPr>
          <a:xfrm>
            <a:off x="2673996" y="3900779"/>
            <a:ext cx="257913" cy="182015"/>
          </a:xfrm>
          <a:prstGeom prst="rect">
            <a:avLst/>
          </a:prstGeom>
        </p:spPr>
      </p:pic>
      <p:pic>
        <p:nvPicPr>
          <p:cNvPr id="26" name="Picture 25">
            <a:hlinkClick r:id="rId10"/>
            <a:extLst>
              <a:ext uri="{FF2B5EF4-FFF2-40B4-BE49-F238E27FC236}">
                <a16:creationId xmlns:a16="http://schemas.microsoft.com/office/drawing/2014/main" id="{50B798DB-1C2E-4160-BA72-C4628406A873}"/>
              </a:ext>
            </a:extLst>
          </p:cNvPr>
          <p:cNvPicPr>
            <a:picLocks noChangeAspect="1"/>
          </p:cNvPicPr>
          <p:nvPr/>
        </p:nvPicPr>
        <p:blipFill>
          <a:blip r:embed="rId11" cstate="print">
            <a:alphaModFix amt="80000"/>
            <a:extLst>
              <a:ext uri="{28A0092B-C50C-407E-A947-70E740481C1C}">
                <a14:useLocalDpi xmlns:a14="http://schemas.microsoft.com/office/drawing/2010/main"/>
              </a:ext>
            </a:extLst>
          </a:blip>
          <a:stretch>
            <a:fillRect/>
          </a:stretch>
        </p:blipFill>
        <p:spPr>
          <a:xfrm>
            <a:off x="3116761" y="3876797"/>
            <a:ext cx="229981" cy="229981"/>
          </a:xfrm>
          <a:prstGeom prst="rect">
            <a:avLst/>
          </a:prstGeom>
        </p:spPr>
      </p:pic>
      <p:sp>
        <p:nvSpPr>
          <p:cNvPr id="18" name="Content Placeholder 3"/>
          <p:cNvSpPr>
            <a:spLocks noGrp="1"/>
          </p:cNvSpPr>
          <p:nvPr>
            <p:ph sz="half" idx="2" hasCustomPrompt="1"/>
          </p:nvPr>
        </p:nvSpPr>
        <p:spPr>
          <a:xfrm>
            <a:off x="1350532" y="326018"/>
            <a:ext cx="4210049" cy="2590800"/>
          </a:xfrm>
          <a:noFill/>
        </p:spPr>
        <p:txBody>
          <a:bodyPr anchor="ctr" anchorCtr="0"/>
          <a:lstStyle>
            <a:lvl1pPr marL="0" indent="3175">
              <a:spcBef>
                <a:spcPts val="0"/>
              </a:spcBef>
              <a:buNone/>
              <a:defRPr sz="2400" b="0" i="1">
                <a:solidFill>
                  <a:schemeClr val="bg1"/>
                </a:solidFill>
                <a:latin typeface="Georgia" panose="02040502050405020303" pitchFamily="18" charset="0"/>
              </a:defRPr>
            </a:lvl1pPr>
            <a:lvl2pPr marL="0" indent="3175">
              <a:spcBef>
                <a:spcPts val="0"/>
              </a:spcBef>
              <a:buNone/>
              <a:defRPr sz="1800" b="0">
                <a:solidFill>
                  <a:schemeClr val="bg1"/>
                </a:solidFill>
              </a:defRPr>
            </a:lvl2pPr>
            <a:lvl3pPr marL="0" indent="3175">
              <a:spcBef>
                <a:spcPts val="0"/>
              </a:spcBef>
              <a:buNone/>
              <a:defRPr sz="1600" b="0">
                <a:solidFill>
                  <a:schemeClr val="bg1"/>
                </a:solidFill>
              </a:defRPr>
            </a:lvl3pPr>
            <a:lvl4pPr marL="3175" indent="-3175">
              <a:spcBef>
                <a:spcPts val="0"/>
              </a:spcBef>
              <a:buNone/>
              <a:defRPr sz="1400" b="0">
                <a:solidFill>
                  <a:schemeClr val="bg1"/>
                </a:solidFill>
              </a:defRPr>
            </a:lvl4pPr>
            <a:lvl5pPr marL="0" indent="3175">
              <a:spcBef>
                <a:spcPts val="0"/>
              </a:spcBef>
              <a:buNone/>
              <a:defRPr sz="1400" b="0">
                <a:solidFill>
                  <a:schemeClr val="bg1"/>
                </a:solidFill>
              </a:defRPr>
            </a:lvl5pPr>
            <a:lvl6pPr>
              <a:defRPr sz="1800"/>
            </a:lvl6pPr>
            <a:lvl7pPr>
              <a:defRPr sz="1800"/>
            </a:lvl7pPr>
            <a:lvl8pPr>
              <a:defRPr sz="1800"/>
            </a:lvl8pPr>
            <a:lvl9pPr>
              <a:defRPr sz="1800"/>
            </a:lvl9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descr="Icon&#10;&#10;Description automatically generated">
            <a:extLst>
              <a:ext uri="{FF2B5EF4-FFF2-40B4-BE49-F238E27FC236}">
                <a16:creationId xmlns:a16="http://schemas.microsoft.com/office/drawing/2014/main" id="{6F5E5BBF-B944-4DAB-A437-A06804C4B26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5440" y="3415307"/>
            <a:ext cx="694944" cy="694944"/>
          </a:xfrm>
          <a:prstGeom prst="rect">
            <a:avLst/>
          </a:prstGeom>
        </p:spPr>
      </p:pic>
      <p:sp>
        <p:nvSpPr>
          <p:cNvPr id="13" name="TextBox 12">
            <a:extLst>
              <a:ext uri="{FF2B5EF4-FFF2-40B4-BE49-F238E27FC236}">
                <a16:creationId xmlns:a16="http://schemas.microsoft.com/office/drawing/2014/main" id="{295DD8B1-608A-4A28-9870-155B6669A98C}"/>
              </a:ext>
            </a:extLst>
          </p:cNvPr>
          <p:cNvSpPr txBox="1"/>
          <p:nvPr/>
        </p:nvSpPr>
        <p:spPr>
          <a:xfrm>
            <a:off x="1321036" y="4285449"/>
            <a:ext cx="6497652" cy="276999"/>
          </a:xfrm>
          <a:prstGeom prst="rect">
            <a:avLst/>
          </a:prstGeom>
          <a:noFill/>
        </p:spPr>
        <p:txBody>
          <a:bodyPr wrap="square" rtlCol="0">
            <a:spAutoFit/>
          </a:bodyPr>
          <a:lstStyle/>
          <a:p>
            <a:pPr algn="l"/>
            <a:r>
              <a:rPr lang="en-US" sz="1200" spc="50" baseline="0" dirty="0">
                <a:solidFill>
                  <a:schemeClr val="bg1"/>
                </a:solidFill>
              </a:rPr>
              <a:t>CPAs  |  CONSULTANTS  |  WEALTH ADVISORS</a:t>
            </a:r>
          </a:p>
        </p:txBody>
      </p:sp>
      <p:sp>
        <p:nvSpPr>
          <p:cNvPr id="14" name="Rectangle 13">
            <a:extLst>
              <a:ext uri="{FF2B5EF4-FFF2-40B4-BE49-F238E27FC236}">
                <a16:creationId xmlns:a16="http://schemas.microsoft.com/office/drawing/2014/main" id="{6B473FB1-4CB4-448D-B70B-E88D902883D4}"/>
              </a:ext>
            </a:extLst>
          </p:cNvPr>
          <p:cNvSpPr/>
          <p:nvPr/>
        </p:nvSpPr>
        <p:spPr>
          <a:xfrm>
            <a:off x="1321035" y="4509592"/>
            <a:ext cx="6807711"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dirty="0">
                <a:solidFill>
                  <a:schemeClr val="bg1"/>
                </a:solidFill>
                <a:latin typeface="Calibri" panose="020F0502020204030204" pitchFamily="34" charset="0"/>
                <a:cs typeface="Calibri" panose="020F0502020204030204" pitchFamily="34" charset="0"/>
              </a:rPr>
              <a:t>©</a:t>
            </a:r>
            <a:fld id="{D03AAEFF-19AF-4BA6-A8B4-B1C0CC32B1F3}" type="datetimeyyyy">
              <a:rPr lang="en-US" sz="800" b="0" i="0" smtClean="0">
                <a:solidFill>
                  <a:schemeClr val="bg1"/>
                </a:solidFill>
                <a:latin typeface="Calibri" panose="020F0502020204030204" pitchFamily="34" charset="0"/>
                <a:cs typeface="Calibri" panose="020F0502020204030204" pitchFamily="34" charset="0"/>
              </a:rPr>
              <a:t>2024</a:t>
            </a:fld>
            <a:r>
              <a:rPr lang="en-US" sz="800" b="0" i="0" dirty="0">
                <a:solidFill>
                  <a:schemeClr val="bg1"/>
                </a:solidFill>
                <a:latin typeface="Calibri" panose="020F0502020204030204" pitchFamily="34" charset="0"/>
                <a:cs typeface="Calibri" panose="020F0502020204030204" pitchFamily="34" charset="0"/>
              </a:rPr>
              <a:t> CliftonLarsonAllen LLP. CLA (CliftonLarsonAllen LLP) </a:t>
            </a:r>
            <a:r>
              <a:rPr lang="en-US" sz="800" b="0" i="0" kern="1200" dirty="0">
                <a:solidFill>
                  <a:schemeClr val="bg1"/>
                </a:solidFill>
                <a:latin typeface="Calibri" panose="020F0502020204030204" pitchFamily="34" charset="0"/>
                <a:ea typeface="+mn-ea"/>
                <a:cs typeface="Calibri" panose="020F0502020204030204" pitchFamily="34" charset="0"/>
              </a:rPr>
              <a:t>is an </a:t>
            </a:r>
            <a:r>
              <a:rPr lang="en-US" sz="800" b="0" i="0" dirty="0">
                <a:solidFill>
                  <a:schemeClr val="bg1"/>
                </a:solidFill>
                <a:latin typeface="Calibri" panose="020F0502020204030204" pitchFamily="34" charset="0"/>
                <a:cs typeface="Calibri" panose="020F0502020204030204" pitchFamily="34" charset="0"/>
              </a:rPr>
              <a:t>independent network member of CLA Global. See </a:t>
            </a:r>
            <a:r>
              <a:rPr lang="en-US" sz="800" b="0" i="0" dirty="0">
                <a:solidFill>
                  <a:schemeClr val="bg1"/>
                </a:solidFill>
                <a:latin typeface="Calibri" panose="020F0502020204030204" pitchFamily="34" charset="0"/>
                <a:cs typeface="Calibri" panose="020F0502020204030204" pitchFamily="34" charset="0"/>
                <a:hlinkClick r:id="rId13" action="ppaction://hlinkfile">
                  <a:extLst>
                    <a:ext uri="{A12FA001-AC4F-418D-AE19-62706E023703}">
                      <ahyp:hlinkClr xmlns:ahyp="http://schemas.microsoft.com/office/drawing/2018/hyperlinkcolor" val="tx"/>
                    </a:ext>
                  </a:extLst>
                </a:hlinkClick>
              </a:rPr>
              <a:t>CLAglobal.com/disclaimer</a:t>
            </a:r>
            <a:r>
              <a:rPr lang="en-US" sz="800" b="0" i="0" dirty="0">
                <a:solidFill>
                  <a:schemeClr val="bg1"/>
                </a:solidFill>
                <a:latin typeface="Calibri" panose="020F0502020204030204" pitchFamily="34" charset="0"/>
                <a:cs typeface="Calibri" panose="020F0502020204030204" pitchFamily="34" charset="0"/>
              </a:rPr>
              <a:t>. </a:t>
            </a:r>
            <a:br>
              <a:rPr lang="en-US" sz="800" b="0" i="0" dirty="0">
                <a:solidFill>
                  <a:schemeClr val="bg1"/>
                </a:solidFill>
                <a:latin typeface="Calibri" panose="020F0502020204030204" pitchFamily="34" charset="0"/>
                <a:cs typeface="Calibri" panose="020F0502020204030204" pitchFamily="34" charset="0"/>
              </a:rPr>
            </a:br>
            <a:r>
              <a:rPr lang="en-US" sz="800" b="0" i="0" dirty="0">
                <a:solidFill>
                  <a:schemeClr val="bg1"/>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pic>
        <p:nvPicPr>
          <p:cNvPr id="2" name="Picture 1">
            <a:extLst>
              <a:ext uri="{FF2B5EF4-FFF2-40B4-BE49-F238E27FC236}">
                <a16:creationId xmlns:a16="http://schemas.microsoft.com/office/drawing/2014/main" id="{06715630-EFE2-7585-B06D-D17E68539F1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73998" y="3437167"/>
            <a:ext cx="697827" cy="694944"/>
          </a:xfrm>
          <a:prstGeom prst="rect">
            <a:avLst/>
          </a:prstGeom>
        </p:spPr>
      </p:pic>
      <p:sp>
        <p:nvSpPr>
          <p:cNvPr id="4" name="Slide Number Placeholder 5">
            <a:extLst>
              <a:ext uri="{FF2B5EF4-FFF2-40B4-BE49-F238E27FC236}">
                <a16:creationId xmlns:a16="http://schemas.microsoft.com/office/drawing/2014/main" id="{F98635D6-ECD1-6C8C-F52B-300D368D46BA}"/>
              </a:ext>
            </a:extLst>
          </p:cNvPr>
          <p:cNvSpPr>
            <a:spLocks noGrp="1"/>
          </p:cNvSpPr>
          <p:nvPr>
            <p:ph type="sldNum" sz="quarter" idx="4"/>
          </p:nvPr>
        </p:nvSpPr>
        <p:spPr>
          <a:xfrm>
            <a:off x="8686800" y="4772025"/>
            <a:ext cx="395782" cy="342900"/>
          </a:xfrm>
          <a:prstGeom prst="rect">
            <a:avLst/>
          </a:prstGeom>
        </p:spPr>
        <p:txBody>
          <a:bodyPr anchor="ctr" anchorCtr="0"/>
          <a:lstStyle>
            <a:lvl1pPr algn="r">
              <a:defRPr sz="800" b="0">
                <a:solidFill>
                  <a:schemeClr val="bg1"/>
                </a:solidFill>
              </a:defRPr>
            </a:lvl1pPr>
          </a:lstStyle>
          <a:p>
            <a:fld id="{6DAB3F6F-6A30-410C-8DAB-3E7769D71CBC}"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ponsor 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95F85E-9141-4318-A4CA-0B2733575B8A}"/>
              </a:ext>
            </a:extLst>
          </p:cNvPr>
          <p:cNvPicPr>
            <a:picLocks noChangeAspect="1"/>
          </p:cNvPicPr>
          <p:nvPr/>
        </p:nvPicPr>
        <p:blipFill>
          <a:blip r:embed="rId2">
            <a:extLst>
              <a:ext uri="{28A0092B-C50C-407E-A947-70E740481C1C}">
                <a14:useLocalDpi xmlns:a14="http://schemas.microsoft.com/office/drawing/2010/main" val="0"/>
              </a:ext>
            </a:extLst>
          </a:blip>
          <a:srcRect t="9013" b="9013"/>
          <a:stretch/>
        </p:blipFill>
        <p:spPr>
          <a:xfrm>
            <a:off x="0" y="0"/>
            <a:ext cx="9144000" cy="4203290"/>
          </a:xfrm>
          <a:prstGeom prst="rect">
            <a:avLst/>
          </a:prstGeom>
        </p:spPr>
      </p:pic>
      <p:pic>
        <p:nvPicPr>
          <p:cNvPr id="24" name="Picture 23">
            <a:extLst>
              <a:ext uri="{FF2B5EF4-FFF2-40B4-BE49-F238E27FC236}">
                <a16:creationId xmlns:a16="http://schemas.microsoft.com/office/drawing/2014/main" id="{D48EE3AD-BB26-46C1-A0B3-79A76397E6A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60564" y="4489898"/>
            <a:ext cx="1880421" cy="470105"/>
          </a:xfrm>
          <a:prstGeom prst="rect">
            <a:avLst/>
          </a:prstGeom>
        </p:spPr>
      </p:pic>
      <p:pic>
        <p:nvPicPr>
          <p:cNvPr id="25" name="Picture 24">
            <a:extLst>
              <a:ext uri="{FF2B5EF4-FFF2-40B4-BE49-F238E27FC236}">
                <a16:creationId xmlns:a16="http://schemas.microsoft.com/office/drawing/2014/main" id="{4357834C-AECE-4692-A62C-184B1159CB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3014" y="4445378"/>
            <a:ext cx="561467" cy="559146"/>
          </a:xfrm>
          <a:prstGeom prst="rect">
            <a:avLst/>
          </a:prstGeom>
        </p:spPr>
      </p:pic>
      <p:sp>
        <p:nvSpPr>
          <p:cNvPr id="2" name="Rectangle 1">
            <a:extLst>
              <a:ext uri="{FF2B5EF4-FFF2-40B4-BE49-F238E27FC236}">
                <a16:creationId xmlns:a16="http://schemas.microsoft.com/office/drawing/2014/main" id="{91ABBA9C-B6F3-C868-9E62-C719F2339381}"/>
              </a:ext>
            </a:extLst>
          </p:cNvPr>
          <p:cNvSpPr/>
          <p:nvPr userDrawn="1"/>
        </p:nvSpPr>
        <p:spPr bwMode="auto">
          <a:xfrm>
            <a:off x="0" y="0"/>
            <a:ext cx="9142644" cy="4203290"/>
          </a:xfrm>
          <a:prstGeom prst="rect">
            <a:avLst/>
          </a:prstGeom>
          <a:solidFill>
            <a:schemeClr val="accent1">
              <a:alpha val="7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3" name="Rectangle 4">
            <a:extLst>
              <a:ext uri="{FF2B5EF4-FFF2-40B4-BE49-F238E27FC236}">
                <a16:creationId xmlns:a16="http://schemas.microsoft.com/office/drawing/2014/main" id="{2DF0BD17-98A6-C185-B0A9-3DDA744C2729}"/>
              </a:ext>
            </a:extLst>
          </p:cNvPr>
          <p:cNvSpPr>
            <a:spLocks noGrp="1" noChangeArrowheads="1"/>
          </p:cNvSpPr>
          <p:nvPr>
            <p:ph type="subTitle" idx="1" hasCustomPrompt="1"/>
          </p:nvPr>
        </p:nvSpPr>
        <p:spPr>
          <a:xfrm>
            <a:off x="620219" y="2571750"/>
            <a:ext cx="7903563" cy="367202"/>
          </a:xfrm>
          <a:noFill/>
        </p:spPr>
        <p:txBody>
          <a:bodyPr/>
          <a:lstStyle>
            <a:lvl1pPr marL="0" indent="0" algn="ctr">
              <a:buFontTx/>
              <a:buNone/>
              <a:defRPr sz="2000" b="0">
                <a:solidFill>
                  <a:schemeClr val="bg1"/>
                </a:solidFill>
                <a:latin typeface="Calibri" panose="020F0502020204030204" pitchFamily="34" charset="0"/>
                <a:cs typeface="Calibri" panose="020F0502020204030204" pitchFamily="34" charset="0"/>
              </a:defRPr>
            </a:lvl1pPr>
          </a:lstStyle>
          <a:p>
            <a:r>
              <a:rPr lang="en-US" dirty="0"/>
              <a:t>Click to edit subtitle</a:t>
            </a:r>
          </a:p>
        </p:txBody>
      </p:sp>
      <p:sp>
        <p:nvSpPr>
          <p:cNvPr id="5" name="Title 1">
            <a:extLst>
              <a:ext uri="{FF2B5EF4-FFF2-40B4-BE49-F238E27FC236}">
                <a16:creationId xmlns:a16="http://schemas.microsoft.com/office/drawing/2014/main" id="{447ED337-202C-2C92-EB17-73C3BDBA5CD8}"/>
              </a:ext>
            </a:extLst>
          </p:cNvPr>
          <p:cNvSpPr>
            <a:spLocks noGrp="1"/>
          </p:cNvSpPr>
          <p:nvPr>
            <p:ph type="title" hasCustomPrompt="1"/>
          </p:nvPr>
        </p:nvSpPr>
        <p:spPr>
          <a:xfrm>
            <a:off x="620220" y="1065884"/>
            <a:ext cx="7903561" cy="1394460"/>
          </a:xfrm>
          <a:noFill/>
        </p:spPr>
        <p:txBody>
          <a:bodyPr anchor="b"/>
          <a:lstStyle>
            <a:lvl1pPr algn="ctr">
              <a:defRPr sz="4000">
                <a:solidFill>
                  <a:schemeClr val="bg1"/>
                </a:solidFill>
                <a:latin typeface="Calibri" panose="020F0502020204030204" pitchFamily="34" charset="0"/>
                <a:cs typeface="Calibri" panose="020F0502020204030204" pitchFamily="34" charset="0"/>
              </a:defRPr>
            </a:lvl1pPr>
          </a:lstStyle>
          <a:p>
            <a:r>
              <a:rPr lang="en-US" dirty="0"/>
              <a:t>Click to Edit Title</a:t>
            </a:r>
          </a:p>
        </p:txBody>
      </p:sp>
      <p:sp>
        <p:nvSpPr>
          <p:cNvPr id="6" name="TextBox 5">
            <a:extLst>
              <a:ext uri="{FF2B5EF4-FFF2-40B4-BE49-F238E27FC236}">
                <a16:creationId xmlns:a16="http://schemas.microsoft.com/office/drawing/2014/main" id="{4345A6C7-4369-2814-996F-C18233FD0225}"/>
              </a:ext>
            </a:extLst>
          </p:cNvPr>
          <p:cNvSpPr txBox="1"/>
          <p:nvPr userDrawn="1"/>
        </p:nvSpPr>
        <p:spPr>
          <a:xfrm>
            <a:off x="1097395" y="4635403"/>
            <a:ext cx="1384300" cy="200055"/>
          </a:xfrm>
          <a:prstGeom prst="rect">
            <a:avLst/>
          </a:prstGeom>
          <a:noFill/>
        </p:spPr>
        <p:txBody>
          <a:bodyPr wrap="square" anchor="ctr" anchorCtr="0">
            <a:spAutoFit/>
          </a:bodyPr>
          <a:lstStyle/>
          <a:p>
            <a:pPr algn="l"/>
            <a:r>
              <a:rPr lang="en-US" sz="700" dirty="0">
                <a:solidFill>
                  <a:schemeClr val="accent1"/>
                </a:solidFill>
              </a:rPr>
              <a:t>©</a:t>
            </a:r>
            <a:fld id="{0183ADC1-37DC-4B46-BDD3-9641A5FF2C6A}" type="datetimeyyyy">
              <a:rPr lang="en-US" sz="700" smtClean="0">
                <a:solidFill>
                  <a:schemeClr val="accent1"/>
                </a:solidFill>
              </a:rPr>
              <a:t>2024</a:t>
            </a:fld>
            <a:r>
              <a:rPr lang="en-US" sz="700" dirty="0">
                <a:solidFill>
                  <a:schemeClr val="accent1"/>
                </a:solidFill>
              </a:rPr>
              <a:t> CliftonLarsonAllen LLP</a:t>
            </a:r>
          </a:p>
        </p:txBody>
      </p:sp>
    </p:spTree>
    <p:extLst>
      <p:ext uri="{BB962C8B-B14F-4D97-AF65-F5344CB8AC3E}">
        <p14:creationId xmlns:p14="http://schemas.microsoft.com/office/powerpoint/2010/main" val="302574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p:spPr>
        <p:txBody>
          <a:bodyPr/>
          <a:lstStyle>
            <a:lvl1pPr>
              <a:defRPr sz="3200"/>
            </a:lvl1pPr>
          </a:lstStyle>
          <a:p>
            <a:r>
              <a:rPr lang="en-US" dirty="0"/>
              <a:t>Click to Edit Title</a:t>
            </a:r>
          </a:p>
        </p:txBody>
      </p:sp>
      <p:sp>
        <p:nvSpPr>
          <p:cNvPr id="3" name="Content Placeholder 2"/>
          <p:cNvSpPr>
            <a:spLocks noGrp="1"/>
          </p:cNvSpPr>
          <p:nvPr>
            <p:ph idx="1" hasCustomPrompt="1"/>
          </p:nvPr>
        </p:nvSpPr>
        <p:spPr>
          <a:xfrm>
            <a:off x="457200" y="804672"/>
            <a:ext cx="8229600" cy="3672078"/>
          </a:xfrm>
        </p:spPr>
        <p:txBody>
          <a:bodyPr/>
          <a:lstStyle>
            <a:lvl1pP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p:txBody>
          <a:bodyPr/>
          <a:lstStyle>
            <a:lvl1pPr>
              <a:defRPr/>
            </a:lvl1pPr>
          </a:lstStyle>
          <a:p>
            <a:endParaRPr lang="en-US" dirty="0">
              <a:solidFill>
                <a:schemeClr val="accent1"/>
              </a:solidFill>
            </a:endParaRPr>
          </a:p>
        </p:txBody>
      </p:sp>
      <p:sp>
        <p:nvSpPr>
          <p:cNvPr id="5" name="Slide Number Placeholder 5">
            <a:extLst>
              <a:ext uri="{FF2B5EF4-FFF2-40B4-BE49-F238E27FC236}">
                <a16:creationId xmlns:a16="http://schemas.microsoft.com/office/drawing/2014/main" id="{3ECEE8F1-6244-75B0-A891-BC86FECC5895}"/>
              </a:ext>
            </a:extLst>
          </p:cNvPr>
          <p:cNvSpPr>
            <a:spLocks noGrp="1"/>
          </p:cNvSpPr>
          <p:nvPr>
            <p:ph type="sldNum" sz="quarter" idx="4"/>
          </p:nvPr>
        </p:nvSpPr>
        <p:spPr>
          <a:xfrm>
            <a:off x="8572280" y="4670591"/>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Sponsored Events Section Header">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203D2850-7462-473A-A983-FE825D006B7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49700" y="485711"/>
            <a:ext cx="1880421" cy="470105"/>
          </a:xfrm>
          <a:prstGeom prst="rect">
            <a:avLst/>
          </a:prstGeom>
        </p:spPr>
      </p:pic>
      <p:pic>
        <p:nvPicPr>
          <p:cNvPr id="21" name="Picture 20">
            <a:extLst>
              <a:ext uri="{FF2B5EF4-FFF2-40B4-BE49-F238E27FC236}">
                <a16:creationId xmlns:a16="http://schemas.microsoft.com/office/drawing/2014/main" id="{3F1EFAD6-87EC-4A99-AA54-4ACE4F4AB9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020" y="441191"/>
            <a:ext cx="561466" cy="559146"/>
          </a:xfrm>
          <a:prstGeom prst="rect">
            <a:avLst/>
          </a:prstGeom>
        </p:spPr>
      </p:pic>
      <p:sp>
        <p:nvSpPr>
          <p:cNvPr id="18" name="Slide Number Placeholder 5"/>
          <p:cNvSpPr>
            <a:spLocks noGrp="1"/>
          </p:cNvSpPr>
          <p:nvPr>
            <p:ph type="sldNum" sz="quarter" idx="4"/>
          </p:nvPr>
        </p:nvSpPr>
        <p:spPr>
          <a:xfrm>
            <a:off x="8686800" y="4800600"/>
            <a:ext cx="395782" cy="342900"/>
          </a:xfrm>
          <a:prstGeom prst="rect">
            <a:avLst/>
          </a:prstGeom>
        </p:spPr>
        <p:txBody>
          <a:bodyPr anchor="ctr" anchorCtr="0"/>
          <a:lstStyle>
            <a:lvl1pPr algn="r">
              <a:defRPr sz="900" b="1">
                <a:solidFill>
                  <a:schemeClr val="bg1"/>
                </a:solidFill>
              </a:defRPr>
            </a:lvl1pPr>
          </a:lstStyle>
          <a:p>
            <a:fld id="{F8E24598-D429-A34B-B4A6-5808099B37D3}" type="slidenum">
              <a:rPr lang="en-US" smtClean="0"/>
              <a:pPr/>
              <a:t>‹#›</a:t>
            </a:fld>
            <a:endParaRPr lang="en-US" dirty="0"/>
          </a:p>
        </p:txBody>
      </p:sp>
      <p:sp>
        <p:nvSpPr>
          <p:cNvPr id="14" name="Rectangle 4"/>
          <p:cNvSpPr>
            <a:spLocks noGrp="1" noChangeArrowheads="1"/>
          </p:cNvSpPr>
          <p:nvPr>
            <p:ph type="subTitle" idx="1" hasCustomPrompt="1"/>
          </p:nvPr>
        </p:nvSpPr>
        <p:spPr>
          <a:xfrm>
            <a:off x="438380" y="2939786"/>
            <a:ext cx="3958129" cy="718139"/>
          </a:xfrm>
          <a:noFill/>
        </p:spPr>
        <p:txBody>
          <a:bodyPr/>
          <a:lstStyle>
            <a:lvl1pPr marL="0" indent="0" algn="l">
              <a:buFontTx/>
              <a:buNone/>
              <a:defRPr sz="1400" b="0">
                <a:solidFill>
                  <a:schemeClr val="accent1"/>
                </a:solidFill>
              </a:defRPr>
            </a:lvl1pPr>
          </a:lstStyle>
          <a:p>
            <a:r>
              <a:rPr lang="en-US" dirty="0"/>
              <a:t>Click to edit subtitle</a:t>
            </a:r>
          </a:p>
        </p:txBody>
      </p:sp>
      <p:sp>
        <p:nvSpPr>
          <p:cNvPr id="15" name="Rectangle 3"/>
          <p:cNvSpPr>
            <a:spLocks noGrp="1" noChangeArrowheads="1"/>
          </p:cNvSpPr>
          <p:nvPr>
            <p:ph type="ctrTitle" hasCustomPrompt="1"/>
          </p:nvPr>
        </p:nvSpPr>
        <p:spPr>
          <a:xfrm>
            <a:off x="438381" y="1715846"/>
            <a:ext cx="3958128" cy="1167503"/>
          </a:xfrm>
          <a:noFill/>
        </p:spPr>
        <p:txBody>
          <a:bodyPr anchor="b" anchorCtr="0"/>
          <a:lstStyle>
            <a:lvl1pPr algn="l">
              <a:defRPr sz="2800">
                <a:solidFill>
                  <a:schemeClr val="accent1"/>
                </a:solidFill>
              </a:defRPr>
            </a:lvl1pPr>
          </a:lstStyle>
          <a:p>
            <a:r>
              <a:rPr lang="en-US" dirty="0"/>
              <a:t>Section Header Layout for Co-Sponsored Events </a:t>
            </a:r>
          </a:p>
        </p:txBody>
      </p:sp>
      <p:sp>
        <p:nvSpPr>
          <p:cNvPr id="25" name="TextBox 24">
            <a:extLst>
              <a:ext uri="{FF2B5EF4-FFF2-40B4-BE49-F238E27FC236}">
                <a16:creationId xmlns:a16="http://schemas.microsoft.com/office/drawing/2014/main" id="{19F03521-D284-4383-B3BB-F003F95FDCE0}"/>
              </a:ext>
            </a:extLst>
          </p:cNvPr>
          <p:cNvSpPr txBox="1"/>
          <p:nvPr/>
        </p:nvSpPr>
        <p:spPr>
          <a:xfrm>
            <a:off x="9448799" y="1955854"/>
            <a:ext cx="2324100" cy="2677656"/>
          </a:xfrm>
          <a:prstGeom prst="rect">
            <a:avLst/>
          </a:prstGeom>
          <a:solidFill>
            <a:schemeClr val="accent3">
              <a:lumMod val="20000"/>
              <a:lumOff val="8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200" b="1" baseline="0" dirty="0"/>
              <a:t>To add a sponsor logo:</a:t>
            </a:r>
            <a:endParaRPr lang="en-US" sz="1200" b="0" baseline="0" dirty="0"/>
          </a:p>
          <a:p>
            <a:r>
              <a:rPr lang="en-US" sz="1200" baseline="0" dirty="0"/>
              <a:t>Go to </a:t>
            </a:r>
            <a:r>
              <a:rPr lang="en-US" sz="1200" b="1" baseline="0" dirty="0"/>
              <a:t>View</a:t>
            </a:r>
            <a:r>
              <a:rPr lang="en-US" sz="1200" baseline="0" dirty="0"/>
              <a:t> / </a:t>
            </a:r>
            <a:r>
              <a:rPr lang="en-US" sz="1200" b="1" baseline="0" dirty="0"/>
              <a:t>Slide Master </a:t>
            </a:r>
          </a:p>
          <a:p>
            <a:endParaRPr lang="en-US" sz="1200" b="1" baseline="0" dirty="0"/>
          </a:p>
          <a:p>
            <a:r>
              <a:rPr lang="en-US" sz="1200" baseline="0" dirty="0"/>
              <a:t>right click on </a:t>
            </a:r>
            <a:r>
              <a:rPr lang="en-US" sz="1200" b="1" baseline="0" dirty="0"/>
              <a:t>Add sponsor logo here</a:t>
            </a:r>
            <a:r>
              <a:rPr lang="en-US" sz="1200" baseline="0" dirty="0"/>
              <a:t>, select </a:t>
            </a:r>
            <a:r>
              <a:rPr lang="en-US" sz="1200" b="1" baseline="0" dirty="0"/>
              <a:t>Change picture… </a:t>
            </a:r>
            <a:r>
              <a:rPr lang="en-US" sz="1200" baseline="0" dirty="0"/>
              <a:t>Browse to your saved co-sponsor’s logo and click </a:t>
            </a:r>
            <a:r>
              <a:rPr lang="en-US" sz="1200" b="1" baseline="0" dirty="0"/>
              <a:t>Insert.</a:t>
            </a:r>
          </a:p>
          <a:p>
            <a:endParaRPr lang="en-US" sz="1200" b="1" baseline="0" dirty="0"/>
          </a:p>
          <a:p>
            <a:r>
              <a:rPr lang="en-US" sz="1200" b="0" i="1" baseline="0" dirty="0"/>
              <a:t>or</a:t>
            </a:r>
          </a:p>
          <a:p>
            <a:endParaRPr lang="en-US" sz="1200" b="1" baseline="0" dirty="0"/>
          </a:p>
          <a:p>
            <a:r>
              <a:rPr lang="en-US" sz="1200" b="1" baseline="0" dirty="0"/>
              <a:t>delete </a:t>
            </a:r>
            <a:r>
              <a:rPr lang="en-US" sz="1200" b="0" baseline="0" dirty="0"/>
              <a:t>the </a:t>
            </a:r>
            <a:r>
              <a:rPr lang="en-US" sz="1200" b="1" baseline="0" dirty="0"/>
              <a:t>Add sponsor logo here graphic </a:t>
            </a:r>
            <a:r>
              <a:rPr lang="en-US" sz="1200" b="0" baseline="0" dirty="0"/>
              <a:t>and </a:t>
            </a:r>
            <a:r>
              <a:rPr lang="en-US" sz="1200" b="1" baseline="0" dirty="0"/>
              <a:t>Paste </a:t>
            </a:r>
            <a:r>
              <a:rPr lang="en-US" sz="1200" b="0" baseline="0" dirty="0"/>
              <a:t>in the sponsor logo. Scale and position the logo so it fits in the lower right corner.</a:t>
            </a:r>
            <a:endParaRPr lang="en-US" sz="1200" b="0" dirty="0"/>
          </a:p>
        </p:txBody>
      </p:sp>
      <p:sp>
        <p:nvSpPr>
          <p:cNvPr id="3" name="Slide Number Placeholder 5">
            <a:extLst>
              <a:ext uri="{FF2B5EF4-FFF2-40B4-BE49-F238E27FC236}">
                <a16:creationId xmlns:a16="http://schemas.microsoft.com/office/drawing/2014/main" id="{194A79A8-ED35-4FA2-DF89-F7734DE2E85D}"/>
              </a:ext>
            </a:extLst>
          </p:cNvPr>
          <p:cNvSpPr txBox="1">
            <a:spLocks/>
          </p:cNvSpPr>
          <p:nvPr userDrawn="1"/>
        </p:nvSpPr>
        <p:spPr>
          <a:xfrm>
            <a:off x="8686800" y="4772025"/>
            <a:ext cx="395782" cy="342900"/>
          </a:xfrm>
          <a:prstGeom prst="rect">
            <a:avLst/>
          </a:prstGeom>
        </p:spPr>
        <p:txBody>
          <a:bodyPr anchor="ctr" anchorCtr="0"/>
          <a:lstStyle>
            <a:defPPr>
              <a:defRPr lang="en-US"/>
            </a:defPPr>
            <a:lvl1pPr marL="0" algn="r" defTabSz="914400" rtl="0" eaLnBrk="1" latinLnBrk="0" hangingPunct="1">
              <a:defRPr sz="8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AB3F6F-6A30-410C-8DAB-3E7769D71CBC}" type="slidenum">
              <a:rPr lang="en-US" smtClean="0"/>
              <a:pPr/>
              <a:t>‹#›</a:t>
            </a:fld>
            <a:endParaRPr lang="en-US" dirty="0"/>
          </a:p>
        </p:txBody>
      </p:sp>
      <p:pic>
        <p:nvPicPr>
          <p:cNvPr id="4" name="Picture 3">
            <a:extLst>
              <a:ext uri="{FF2B5EF4-FFF2-40B4-BE49-F238E27FC236}">
                <a16:creationId xmlns:a16="http://schemas.microsoft.com/office/drawing/2014/main" id="{3CA4EF7C-703D-B50B-8E58-7C053EAD51E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8201" t="-4096" r="31527" b="4096"/>
          <a:stretch/>
        </p:blipFill>
        <p:spPr>
          <a:xfrm>
            <a:off x="5263368" y="0"/>
            <a:ext cx="3880632" cy="5143500"/>
          </a:xfrm>
          <a:prstGeom prst="rect">
            <a:avLst/>
          </a:prstGeom>
        </p:spPr>
      </p:pic>
      <p:sp>
        <p:nvSpPr>
          <p:cNvPr id="2" name="Rectangle 1">
            <a:extLst>
              <a:ext uri="{FF2B5EF4-FFF2-40B4-BE49-F238E27FC236}">
                <a16:creationId xmlns:a16="http://schemas.microsoft.com/office/drawing/2014/main" id="{FE4D29CC-865B-458C-07F8-97EA89A1730B}"/>
              </a:ext>
            </a:extLst>
          </p:cNvPr>
          <p:cNvSpPr/>
          <p:nvPr userDrawn="1"/>
        </p:nvSpPr>
        <p:spPr>
          <a:xfrm>
            <a:off x="104553" y="4772025"/>
            <a:ext cx="5937001"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i="0" kern="1200" dirty="0">
                <a:solidFill>
                  <a:schemeClr val="accent1"/>
                </a:solidFill>
                <a:latin typeface="Calibri" panose="020F0502020204030204" pitchFamily="34" charset="0"/>
                <a:ea typeface="+mn-ea"/>
                <a:cs typeface="Calibri" panose="020F0502020204030204" pitchFamily="34" charset="0"/>
              </a:rPr>
              <a:t>©</a:t>
            </a:r>
            <a:fld id="{76613EF9-C43F-4488-BF82-821AF85CA2EC}" type="datetimeyyyy">
              <a:rPr lang="en-US" sz="700" b="0" i="0" kern="1200" smtClean="0">
                <a:solidFill>
                  <a:schemeClr val="accent1"/>
                </a:solidFill>
                <a:latin typeface="Calibri" panose="020F0502020204030204" pitchFamily="34" charset="0"/>
                <a:ea typeface="+mn-ea"/>
                <a:cs typeface="Calibri" panose="020F0502020204030204" pitchFamily="34" charset="0"/>
              </a:rPr>
              <a:t>2024</a:t>
            </a:fld>
            <a:r>
              <a:rPr lang="en-US" sz="700" b="0" i="0" kern="1200" dirty="0">
                <a:solidFill>
                  <a:schemeClr val="accent1"/>
                </a:solidFill>
                <a:latin typeface="Calibri" panose="020F0502020204030204" pitchFamily="34" charset="0"/>
                <a:ea typeface="+mn-ea"/>
                <a:cs typeface="Calibri" panose="020F0502020204030204" pitchFamily="34" charset="0"/>
              </a:rPr>
              <a:t> CliftonLarsonAllen LLP. CLA (CliftonLarsonAllen LLP) is an independent network member of CLA Global. See CLAglobal.com/disclaimer. </a:t>
            </a:r>
            <a:br>
              <a:rPr lang="en-US" sz="700" b="0" i="0" kern="1200" dirty="0">
                <a:solidFill>
                  <a:schemeClr val="accent1"/>
                </a:solidFill>
                <a:latin typeface="Calibri" panose="020F0502020204030204" pitchFamily="34" charset="0"/>
                <a:ea typeface="+mn-ea"/>
                <a:cs typeface="Calibri" panose="020F0502020204030204" pitchFamily="34" charset="0"/>
              </a:rPr>
            </a:br>
            <a:r>
              <a:rPr lang="en-US" sz="700" b="0" i="0" kern="1200" dirty="0">
                <a:solidFill>
                  <a:schemeClr val="accent1"/>
                </a:solidFill>
                <a:latin typeface="Calibri" panose="020F0502020204030204" pitchFamily="34" charset="0"/>
                <a:ea typeface="+mn-ea"/>
                <a:cs typeface="Calibri" panose="020F0502020204030204" pitchFamily="34" charset="0"/>
              </a:rPr>
              <a:t>Investment advisory services are offered through CliftonLarsonAllen Wealth Advisors, LLC, an SEC-registered investment advisor.</a:t>
            </a:r>
          </a:p>
        </p:txBody>
      </p:sp>
    </p:spTree>
    <p:extLst>
      <p:ext uri="{BB962C8B-B14F-4D97-AF65-F5344CB8AC3E}">
        <p14:creationId xmlns:p14="http://schemas.microsoft.com/office/powerpoint/2010/main" val="2754114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Document Cover">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9C0002F-7C2F-DA97-5004-D9700D657B7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839" t="44269" r="28796"/>
          <a:stretch/>
        </p:blipFill>
        <p:spPr>
          <a:xfrm>
            <a:off x="5656521" y="0"/>
            <a:ext cx="3486123" cy="5143500"/>
          </a:xfrm>
          <a:prstGeom prst="rect">
            <a:avLst/>
          </a:prstGeom>
        </p:spPr>
      </p:pic>
      <p:sp>
        <p:nvSpPr>
          <p:cNvPr id="10" name="Rectangle 4"/>
          <p:cNvSpPr>
            <a:spLocks noGrp="1" noChangeArrowheads="1"/>
          </p:cNvSpPr>
          <p:nvPr>
            <p:ph type="subTitle" idx="1" hasCustomPrompt="1"/>
          </p:nvPr>
        </p:nvSpPr>
        <p:spPr>
          <a:xfrm>
            <a:off x="528219" y="1900662"/>
            <a:ext cx="4584108" cy="638318"/>
          </a:xfrm>
          <a:noFill/>
        </p:spPr>
        <p:txBody>
          <a:bodyPr/>
          <a:lstStyle>
            <a:lvl1pPr marL="0" indent="0" algn="l">
              <a:buFontTx/>
              <a:buNone/>
              <a:defRPr sz="1800" b="0">
                <a:solidFill>
                  <a:schemeClr val="accent1"/>
                </a:solidFill>
                <a:latin typeface="Calibri" panose="020F0502020204030204" pitchFamily="34" charset="0"/>
                <a:cs typeface="Calibri" panose="020F0502020204030204" pitchFamily="34" charset="0"/>
              </a:defRPr>
            </a:lvl1pPr>
          </a:lstStyle>
          <a:p>
            <a:r>
              <a:rPr lang="en-US" dirty="0"/>
              <a:t>Click to edit subtitle</a:t>
            </a:r>
          </a:p>
        </p:txBody>
      </p:sp>
      <p:sp>
        <p:nvSpPr>
          <p:cNvPr id="11" name="Title 1"/>
          <p:cNvSpPr>
            <a:spLocks noGrp="1"/>
          </p:cNvSpPr>
          <p:nvPr>
            <p:ph type="title" hasCustomPrompt="1"/>
          </p:nvPr>
        </p:nvSpPr>
        <p:spPr>
          <a:xfrm>
            <a:off x="528219" y="649193"/>
            <a:ext cx="4584108" cy="1210318"/>
          </a:xfrm>
          <a:noFill/>
        </p:spPr>
        <p:txBody>
          <a:bodyPr anchor="b" anchorCtr="0"/>
          <a:lstStyle>
            <a:lvl1pPr>
              <a:defRPr sz="2800">
                <a:solidFill>
                  <a:schemeClr val="accent1"/>
                </a:solidFill>
              </a:defRPr>
            </a:lvl1pPr>
          </a:lstStyle>
          <a:p>
            <a:r>
              <a:rPr lang="en-US" dirty="0"/>
              <a:t>Click to Edit Title</a:t>
            </a:r>
          </a:p>
        </p:txBody>
      </p:sp>
      <p:sp>
        <p:nvSpPr>
          <p:cNvPr id="2" name="Slide Number Placeholder 5">
            <a:extLst>
              <a:ext uri="{FF2B5EF4-FFF2-40B4-BE49-F238E27FC236}">
                <a16:creationId xmlns:a16="http://schemas.microsoft.com/office/drawing/2014/main" id="{49890C2A-4818-057C-3065-1F20357CCF88}"/>
              </a:ext>
            </a:extLst>
          </p:cNvPr>
          <p:cNvSpPr>
            <a:spLocks noGrp="1"/>
          </p:cNvSpPr>
          <p:nvPr>
            <p:ph type="sldNum" sz="quarter" idx="4"/>
          </p:nvPr>
        </p:nvSpPr>
        <p:spPr>
          <a:xfrm>
            <a:off x="8686800" y="4772025"/>
            <a:ext cx="395782" cy="342900"/>
          </a:xfrm>
          <a:prstGeom prst="rect">
            <a:avLst/>
          </a:prstGeom>
        </p:spPr>
        <p:txBody>
          <a:bodyPr anchor="ctr" anchorCtr="0"/>
          <a:lstStyle>
            <a:lvl1pPr algn="r">
              <a:defRPr sz="800" b="0">
                <a:solidFill>
                  <a:schemeClr val="tx1"/>
                </a:solidFill>
              </a:defRPr>
            </a:lvl1pPr>
          </a:lstStyle>
          <a:p>
            <a:fld id="{6DAB3F6F-6A30-410C-8DAB-3E7769D71CBC}" type="slidenum">
              <a:rPr lang="en-US" smtClean="0"/>
              <a:pPr/>
              <a:t>‹#›</a:t>
            </a:fld>
            <a:endParaRPr lang="en-US" dirty="0"/>
          </a:p>
        </p:txBody>
      </p:sp>
      <p:pic>
        <p:nvPicPr>
          <p:cNvPr id="8" name="Picture 7" descr="Text&#10;&#10;Description automatically generated">
            <a:extLst>
              <a:ext uri="{FF2B5EF4-FFF2-40B4-BE49-F238E27FC236}">
                <a16:creationId xmlns:a16="http://schemas.microsoft.com/office/drawing/2014/main" id="{742A29E9-7264-2DFC-F26C-44C1FEAFC9D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8219" y="3545467"/>
            <a:ext cx="3265438" cy="727083"/>
          </a:xfrm>
          <a:prstGeom prst="rect">
            <a:avLst/>
          </a:prstGeom>
        </p:spPr>
      </p:pic>
      <p:sp>
        <p:nvSpPr>
          <p:cNvPr id="3" name="Rectangle 2">
            <a:extLst>
              <a:ext uri="{FF2B5EF4-FFF2-40B4-BE49-F238E27FC236}">
                <a16:creationId xmlns:a16="http://schemas.microsoft.com/office/drawing/2014/main" id="{6BF99A3F-9192-54B0-DA68-6E39CA21E057}"/>
              </a:ext>
            </a:extLst>
          </p:cNvPr>
          <p:cNvSpPr/>
          <p:nvPr userDrawn="1"/>
        </p:nvSpPr>
        <p:spPr>
          <a:xfrm>
            <a:off x="104553" y="4772025"/>
            <a:ext cx="5937001"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i="0" kern="1200" dirty="0">
                <a:solidFill>
                  <a:schemeClr val="accent1"/>
                </a:solidFill>
                <a:latin typeface="Calibri" panose="020F0502020204030204" pitchFamily="34" charset="0"/>
                <a:ea typeface="+mn-ea"/>
                <a:cs typeface="Calibri" panose="020F0502020204030204" pitchFamily="34" charset="0"/>
              </a:rPr>
              <a:t>©</a:t>
            </a:r>
            <a:fld id="{0BF2645A-F2F9-4076-AC36-CC1D019559EA}" type="datetimeyyyy">
              <a:rPr lang="en-US" sz="700" b="0" i="0" kern="1200" smtClean="0">
                <a:solidFill>
                  <a:schemeClr val="accent1"/>
                </a:solidFill>
                <a:latin typeface="Calibri" panose="020F0502020204030204" pitchFamily="34" charset="0"/>
                <a:ea typeface="+mn-ea"/>
                <a:cs typeface="Calibri" panose="020F0502020204030204" pitchFamily="34" charset="0"/>
              </a:rPr>
              <a:t>2024</a:t>
            </a:fld>
            <a:r>
              <a:rPr lang="en-US" sz="700" b="0" i="0" kern="1200" dirty="0">
                <a:solidFill>
                  <a:schemeClr val="accent1"/>
                </a:solidFill>
                <a:latin typeface="Calibri" panose="020F0502020204030204" pitchFamily="34" charset="0"/>
                <a:ea typeface="+mn-ea"/>
                <a:cs typeface="Calibri" panose="020F0502020204030204" pitchFamily="34" charset="0"/>
              </a:rPr>
              <a:t> CliftonLarsonAllen LLP. CLA (CliftonLarsonAllen LLP) is an independent network member of CLA Global. See CLAglobal.com/disclaimer. </a:t>
            </a:r>
            <a:br>
              <a:rPr lang="en-US" sz="700" b="0" i="0" kern="1200" dirty="0">
                <a:solidFill>
                  <a:schemeClr val="accent1"/>
                </a:solidFill>
                <a:latin typeface="Calibri" panose="020F0502020204030204" pitchFamily="34" charset="0"/>
                <a:ea typeface="+mn-ea"/>
                <a:cs typeface="Calibri" panose="020F0502020204030204" pitchFamily="34" charset="0"/>
              </a:rPr>
            </a:br>
            <a:r>
              <a:rPr lang="en-US" sz="700" b="0" i="0" kern="1200" dirty="0">
                <a:solidFill>
                  <a:schemeClr val="accent1"/>
                </a:solidFill>
                <a:latin typeface="Calibri" panose="020F0502020204030204" pitchFamily="34" charset="0"/>
                <a:ea typeface="+mn-ea"/>
                <a:cs typeface="Calibri" panose="020F0502020204030204" pitchFamily="34" charset="0"/>
              </a:rPr>
              <a:t>Investment advisory services are offered through CliftonLarsonAllen Wealth Advisors, LLC, an SEC-registered investment advisor.</a:t>
            </a:r>
          </a:p>
        </p:txBody>
      </p:sp>
    </p:spTree>
    <p:extLst>
      <p:ext uri="{BB962C8B-B14F-4D97-AF65-F5344CB8AC3E}">
        <p14:creationId xmlns:p14="http://schemas.microsoft.com/office/powerpoint/2010/main" val="27308791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1_Opening Disclaimers">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B4EA88A-9689-4472-A383-DB5C9CDF7FDE}"/>
              </a:ext>
            </a:extLst>
          </p:cNvPr>
          <p:cNvSpPr>
            <a:spLocks noGrp="1"/>
          </p:cNvSpPr>
          <p:nvPr>
            <p:ph type="ftr" sz="quarter" idx="11"/>
          </p:nvPr>
        </p:nvSpPr>
        <p:spPr>
          <a:xfrm>
            <a:off x="295015" y="4935744"/>
            <a:ext cx="2895600" cy="171450"/>
          </a:xfrm>
        </p:spPr>
        <p:txBody>
          <a:bodyPr/>
          <a:lstStyle/>
          <a:p>
            <a:endParaRPr lang="en-US" dirty="0"/>
          </a:p>
        </p:txBody>
      </p:sp>
      <p:grpSp>
        <p:nvGrpSpPr>
          <p:cNvPr id="5" name="Group 4">
            <a:extLst>
              <a:ext uri="{FF2B5EF4-FFF2-40B4-BE49-F238E27FC236}">
                <a16:creationId xmlns:a16="http://schemas.microsoft.com/office/drawing/2014/main" id="{87020407-D88B-47CB-870A-C2B0386CED2C}"/>
              </a:ext>
            </a:extLst>
          </p:cNvPr>
          <p:cNvGrpSpPr/>
          <p:nvPr/>
        </p:nvGrpSpPr>
        <p:grpSpPr>
          <a:xfrm>
            <a:off x="161778" y="950624"/>
            <a:ext cx="8820444" cy="3626265"/>
            <a:chOff x="161778" y="950624"/>
            <a:chExt cx="8820444" cy="3925791"/>
          </a:xfrm>
        </p:grpSpPr>
        <p:sp>
          <p:nvSpPr>
            <p:cNvPr id="6" name="Content Placeholder 5">
              <a:extLst>
                <a:ext uri="{FF2B5EF4-FFF2-40B4-BE49-F238E27FC236}">
                  <a16:creationId xmlns:a16="http://schemas.microsoft.com/office/drawing/2014/main" id="{E5E5A5E0-8EB2-448D-BDAE-AA76D94D9940}"/>
                </a:ext>
              </a:extLst>
            </p:cNvPr>
            <p:cNvSpPr txBox="1">
              <a:spLocks/>
            </p:cNvSpPr>
            <p:nvPr/>
          </p:nvSpPr>
          <p:spPr>
            <a:xfrm>
              <a:off x="161778" y="950624"/>
              <a:ext cx="4410222" cy="3925789"/>
            </a:xfrm>
            <a:prstGeom prst="rect">
              <a:avLst/>
            </a:prstGeom>
            <a:solidFill>
              <a:schemeClr val="accent2">
                <a:lumMod val="40000"/>
                <a:lumOff val="60000"/>
              </a:schemeClr>
            </a:solidFill>
          </p:spPr>
          <p:txBody>
            <a:bodyPr lIns="182880" tIns="182880" rIns="182880" bIns="182880"/>
            <a:lstStyle>
              <a:lvl1pPr marL="342900" indent="-342900" algn="l" rtl="0" eaLnBrk="1" fontAlgn="base" hangingPunct="1">
                <a:spcBef>
                  <a:spcPct val="20000"/>
                </a:spcBef>
                <a:spcAft>
                  <a:spcPct val="0"/>
                </a:spcAft>
                <a:buClr>
                  <a:schemeClr val="accent2"/>
                </a:buClr>
                <a:buSzPct val="120000"/>
                <a:buFont typeface="Arial" panose="020B0604020202020204" pitchFamily="34" charset="0"/>
                <a:buChar char="•"/>
                <a:defRPr sz="2400">
                  <a:solidFill>
                    <a:schemeClr val="tx2"/>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chemeClr val="accent2"/>
                </a:buClr>
                <a:buFont typeface="Courier New" panose="02070309020205020404" pitchFamily="49" charset="0"/>
                <a:buChar char="o"/>
                <a:defRPr sz="2000">
                  <a:solidFill>
                    <a:schemeClr val="tx2"/>
                  </a:solidFill>
                  <a:latin typeface="Calibri" pitchFamily="34" charset="0"/>
                  <a:ea typeface="+mn-ea"/>
                  <a:cs typeface="Calibri" pitchFamily="34" charset="0"/>
                </a:defRPr>
              </a:lvl2pPr>
              <a:lvl3pPr marL="1143000" indent="-228600" algn="l" rtl="0" eaLnBrk="1" fontAlgn="base" hangingPunct="1">
                <a:spcBef>
                  <a:spcPct val="20000"/>
                </a:spcBef>
                <a:spcAft>
                  <a:spcPct val="0"/>
                </a:spcAft>
                <a:buClr>
                  <a:schemeClr val="accent2"/>
                </a:buClr>
                <a:buSzPct val="85000"/>
                <a:buFont typeface="Wingdings" panose="05000000000000000000" pitchFamily="2" charset="2"/>
                <a:buChar char="§"/>
                <a:defRPr sz="1800">
                  <a:solidFill>
                    <a:schemeClr val="tx2"/>
                  </a:solidFill>
                  <a:latin typeface="Calibri" pitchFamily="34" charset="0"/>
                  <a:ea typeface="+mn-ea"/>
                  <a:cs typeface="Calibri" pitchFamily="34" charset="0"/>
                </a:defRPr>
              </a:lvl3pPr>
              <a:lvl4pPr marL="16002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itchFamily="34" charset="0"/>
                  <a:ea typeface="+mn-ea"/>
                  <a:cs typeface="Calibri" pitchFamily="34" charset="0"/>
                </a:defRPr>
              </a:lvl4pPr>
              <a:lvl5pPr marL="20574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Font typeface="Arial" charset="0"/>
                <a:buChar char="–"/>
                <a:defRPr>
                  <a:solidFill>
                    <a:schemeClr val="tx1"/>
                  </a:solidFill>
                  <a:latin typeface="+mn-lt"/>
                  <a:ea typeface="+mn-ea"/>
                </a:defRPr>
              </a:lvl6pPr>
              <a:lvl7pPr marL="2971800" indent="-228600" algn="l" rtl="0" eaLnBrk="1" fontAlgn="base" hangingPunct="1">
                <a:spcBef>
                  <a:spcPct val="20000"/>
                </a:spcBef>
                <a:spcAft>
                  <a:spcPct val="0"/>
                </a:spcAft>
                <a:buFont typeface="Arial" charset="0"/>
                <a:buChar char="–"/>
                <a:defRPr>
                  <a:solidFill>
                    <a:schemeClr val="tx1"/>
                  </a:solidFill>
                  <a:latin typeface="+mn-lt"/>
                  <a:ea typeface="+mn-ea"/>
                </a:defRPr>
              </a:lvl7pPr>
              <a:lvl8pPr marL="3429000" indent="-228600" algn="l" rtl="0" eaLnBrk="1" fontAlgn="base" hangingPunct="1">
                <a:spcBef>
                  <a:spcPct val="20000"/>
                </a:spcBef>
                <a:spcAft>
                  <a:spcPct val="0"/>
                </a:spcAft>
                <a:buFont typeface="Arial" charset="0"/>
                <a:buChar char="–"/>
                <a:defRPr>
                  <a:solidFill>
                    <a:schemeClr val="tx1"/>
                  </a:solidFill>
                  <a:latin typeface="+mn-lt"/>
                  <a:ea typeface="+mn-ea"/>
                </a:defRPr>
              </a:lvl8pPr>
              <a:lvl9pPr marL="3886200" indent="-228600" algn="l" rtl="0" eaLnBrk="1" fontAlgn="base" hangingPunct="1">
                <a:spcBef>
                  <a:spcPct val="20000"/>
                </a:spcBef>
                <a:spcAft>
                  <a:spcPct val="0"/>
                </a:spcAft>
                <a:buFont typeface="Arial" charset="0"/>
                <a:buChar char="–"/>
                <a:defRPr>
                  <a:solidFill>
                    <a:schemeClr val="tx1"/>
                  </a:solidFill>
                  <a:latin typeface="+mn-lt"/>
                  <a:ea typeface="+mn-ea"/>
                </a:defRPr>
              </a:lvl9pPr>
            </a:lstStyle>
            <a:p>
              <a:pPr marL="0" indent="0">
                <a:buFont typeface="Arial" panose="020B0604020202020204" pitchFamily="34" charset="0"/>
                <a:buNone/>
              </a:pPr>
              <a:r>
                <a:rPr lang="en-US" sz="1300" kern="0" dirty="0">
                  <a:solidFill>
                    <a:schemeClr val="accent1"/>
                  </a:solidFill>
                  <a:latin typeface="Calibri" panose="020F0502020204030204" pitchFamily="34" charset="0"/>
                  <a:cs typeface="Calibri" panose="020F0502020204030204" pitchFamily="34" charset="0"/>
                </a:rPr>
                <a:t>The information herein has been provided by CliftonLarsonAllen LLP for general information purposes only. The presentation and related materials, if any, do not implicate any client, advisory, fiduciary, or professional relationship between you and CliftonLarsonAllen LLP and neither CliftonLarsonAllen LLP nor any other person or entity is, in connection with the presentation and/or materials, engaged in rendering auditing, accounting, tax, legal, medical, investment, advisory, consulting, or any other professional service or advice. Neither the presentation nor the materials, if any, should be considered a substitute for your independent investigation and your sound technical business judgment. You or your entity, if applicable, should consult with a professional advisor familiar with your particular factual situation for advice or service concerning any specific matters.</a:t>
              </a:r>
            </a:p>
          </p:txBody>
        </p:sp>
        <p:sp>
          <p:nvSpPr>
            <p:cNvPr id="7" name="Content Placeholder 2">
              <a:extLst>
                <a:ext uri="{FF2B5EF4-FFF2-40B4-BE49-F238E27FC236}">
                  <a16:creationId xmlns:a16="http://schemas.microsoft.com/office/drawing/2014/main" id="{29C8EE37-0044-4183-A797-D73689E2558E}"/>
                </a:ext>
              </a:extLst>
            </p:cNvPr>
            <p:cNvSpPr txBox="1">
              <a:spLocks/>
            </p:cNvSpPr>
            <p:nvPr/>
          </p:nvSpPr>
          <p:spPr>
            <a:xfrm>
              <a:off x="4572000" y="950625"/>
              <a:ext cx="4410222" cy="3925790"/>
            </a:xfrm>
            <a:prstGeom prst="rect">
              <a:avLst/>
            </a:prstGeom>
            <a:solidFill>
              <a:schemeClr val="accent2">
                <a:lumMod val="20000"/>
                <a:lumOff val="80000"/>
              </a:schemeClr>
            </a:solidFill>
          </p:spPr>
          <p:txBody>
            <a:bodyPr lIns="182880" tIns="182880" rIns="182880" bIns="182880"/>
            <a:lstStyle>
              <a:lvl1pPr marL="342900" indent="-342900" algn="l" rtl="0" eaLnBrk="1" fontAlgn="base" hangingPunct="1">
                <a:spcBef>
                  <a:spcPct val="20000"/>
                </a:spcBef>
                <a:spcAft>
                  <a:spcPct val="0"/>
                </a:spcAft>
                <a:buClr>
                  <a:schemeClr val="accent2"/>
                </a:buClr>
                <a:buSzPct val="120000"/>
                <a:buFont typeface="Arial" panose="020B0604020202020204" pitchFamily="34" charset="0"/>
                <a:buChar char="•"/>
                <a:defRPr sz="2400">
                  <a:solidFill>
                    <a:schemeClr val="tx2"/>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chemeClr val="accent2"/>
                </a:buClr>
                <a:buFont typeface="Courier New" panose="02070309020205020404" pitchFamily="49" charset="0"/>
                <a:buChar char="o"/>
                <a:defRPr sz="2000">
                  <a:solidFill>
                    <a:schemeClr val="tx2"/>
                  </a:solidFill>
                  <a:latin typeface="Calibri" pitchFamily="34" charset="0"/>
                  <a:ea typeface="+mn-ea"/>
                  <a:cs typeface="Calibri" pitchFamily="34" charset="0"/>
                </a:defRPr>
              </a:lvl2pPr>
              <a:lvl3pPr marL="1143000" indent="-228600" algn="l" rtl="0" eaLnBrk="1" fontAlgn="base" hangingPunct="1">
                <a:spcBef>
                  <a:spcPct val="20000"/>
                </a:spcBef>
                <a:spcAft>
                  <a:spcPct val="0"/>
                </a:spcAft>
                <a:buClr>
                  <a:schemeClr val="accent2"/>
                </a:buClr>
                <a:buSzPct val="85000"/>
                <a:buFont typeface="Wingdings" panose="05000000000000000000" pitchFamily="2" charset="2"/>
                <a:buChar char="§"/>
                <a:defRPr sz="1800">
                  <a:solidFill>
                    <a:schemeClr val="tx2"/>
                  </a:solidFill>
                  <a:latin typeface="Calibri" pitchFamily="34" charset="0"/>
                  <a:ea typeface="+mn-ea"/>
                  <a:cs typeface="Calibri" pitchFamily="34" charset="0"/>
                </a:defRPr>
              </a:lvl3pPr>
              <a:lvl4pPr marL="16002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itchFamily="34" charset="0"/>
                  <a:ea typeface="+mn-ea"/>
                  <a:cs typeface="Calibri" pitchFamily="34" charset="0"/>
                </a:defRPr>
              </a:lvl4pPr>
              <a:lvl5pPr marL="20574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Font typeface="Arial" charset="0"/>
                <a:buChar char="–"/>
                <a:defRPr>
                  <a:solidFill>
                    <a:schemeClr val="tx1"/>
                  </a:solidFill>
                  <a:latin typeface="+mn-lt"/>
                  <a:ea typeface="+mn-ea"/>
                </a:defRPr>
              </a:lvl6pPr>
              <a:lvl7pPr marL="2971800" indent="-228600" algn="l" rtl="0" eaLnBrk="1" fontAlgn="base" hangingPunct="1">
                <a:spcBef>
                  <a:spcPct val="20000"/>
                </a:spcBef>
                <a:spcAft>
                  <a:spcPct val="0"/>
                </a:spcAft>
                <a:buFont typeface="Arial" charset="0"/>
                <a:buChar char="–"/>
                <a:defRPr>
                  <a:solidFill>
                    <a:schemeClr val="tx1"/>
                  </a:solidFill>
                  <a:latin typeface="+mn-lt"/>
                  <a:ea typeface="+mn-ea"/>
                </a:defRPr>
              </a:lvl7pPr>
              <a:lvl8pPr marL="3429000" indent="-228600" algn="l" rtl="0" eaLnBrk="1" fontAlgn="base" hangingPunct="1">
                <a:spcBef>
                  <a:spcPct val="20000"/>
                </a:spcBef>
                <a:spcAft>
                  <a:spcPct val="0"/>
                </a:spcAft>
                <a:buFont typeface="Arial" charset="0"/>
                <a:buChar char="–"/>
                <a:defRPr>
                  <a:solidFill>
                    <a:schemeClr val="tx1"/>
                  </a:solidFill>
                  <a:latin typeface="+mn-lt"/>
                  <a:ea typeface="+mn-ea"/>
                </a:defRPr>
              </a:lvl8pPr>
              <a:lvl9pPr marL="3886200" indent="-228600" algn="l" rtl="0" eaLnBrk="1" fontAlgn="base" hangingPunct="1">
                <a:spcBef>
                  <a:spcPct val="20000"/>
                </a:spcBef>
                <a:spcAft>
                  <a:spcPct val="0"/>
                </a:spcAft>
                <a:buFont typeface="Arial" charset="0"/>
                <a:buChar char="–"/>
                <a:defRPr>
                  <a:solidFill>
                    <a:schemeClr val="tx1"/>
                  </a:solidFill>
                  <a:latin typeface="+mn-lt"/>
                  <a:ea typeface="+mn-ea"/>
                </a:defRPr>
              </a:lvl9pPr>
            </a:lstStyle>
            <a:p>
              <a:pPr marL="0" indent="0">
                <a:buFont typeface="Arial" panose="020B0604020202020204" pitchFamily="34" charset="0"/>
                <a:buNone/>
              </a:pPr>
              <a:r>
                <a:rPr lang="en-US" sz="1300" kern="0" dirty="0">
                  <a:solidFill>
                    <a:schemeClr val="accent1"/>
                  </a:solidFill>
                  <a:latin typeface="Calibri" panose="020F0502020204030204" pitchFamily="34" charset="0"/>
                  <a:cs typeface="Calibri" panose="020F0502020204030204" pitchFamily="34" charset="0"/>
                </a:rPr>
                <a:t>CliftonLarsonAllen LLP is not licensed to practice law, nor does it practice law. The presentation and materials, if any, are for general guidance purposes and not a substitute for compliance obligations. The presentation and/or materials may not be applicable to, or suitable for, your specific circumstances or needs, and may require consultation with counsel, consultants, or advisors if any action is to be contemplated. You should contact your CliftonLarsonAllen LLP or other professional prior to taking any action based upon the information in the presentation or materials provided. CliftonLarsonAllen LLP assumes no obligation to inform you of any changes in laws or other factors that could affect the information contained herein.</a:t>
              </a:r>
            </a:p>
          </p:txBody>
        </p:sp>
      </p:grpSp>
      <p:pic>
        <p:nvPicPr>
          <p:cNvPr id="9" name="Picture 8">
            <a:extLst>
              <a:ext uri="{FF2B5EF4-FFF2-40B4-BE49-F238E27FC236}">
                <a16:creationId xmlns:a16="http://schemas.microsoft.com/office/drawing/2014/main" id="{7D543AF6-1316-417F-AAB0-9B6BB411C443}"/>
              </a:ext>
            </a:extLst>
          </p:cNvPr>
          <p:cNvPicPr>
            <a:picLocks noChangeAspect="1"/>
          </p:cNvPicPr>
          <p:nvPr/>
        </p:nvPicPr>
        <p:blipFill>
          <a:blip r:embed="rId2"/>
          <a:srcRect/>
          <a:stretch/>
        </p:blipFill>
        <p:spPr>
          <a:xfrm>
            <a:off x="284663" y="222666"/>
            <a:ext cx="559060" cy="559060"/>
          </a:xfrm>
          <a:prstGeom prst="rect">
            <a:avLst/>
          </a:prstGeom>
        </p:spPr>
      </p:pic>
      <p:sp>
        <p:nvSpPr>
          <p:cNvPr id="2" name="TextBox 1">
            <a:extLst>
              <a:ext uri="{FF2B5EF4-FFF2-40B4-BE49-F238E27FC236}">
                <a16:creationId xmlns:a16="http://schemas.microsoft.com/office/drawing/2014/main" id="{A76F42C4-9951-F867-7111-963899D848E3}"/>
              </a:ext>
            </a:extLst>
          </p:cNvPr>
          <p:cNvSpPr txBox="1"/>
          <p:nvPr userDrawn="1"/>
        </p:nvSpPr>
        <p:spPr>
          <a:xfrm>
            <a:off x="284663" y="4742014"/>
            <a:ext cx="1384300" cy="200055"/>
          </a:xfrm>
          <a:prstGeom prst="rect">
            <a:avLst/>
          </a:prstGeom>
          <a:noFill/>
        </p:spPr>
        <p:txBody>
          <a:bodyPr wrap="square" anchor="ctr" anchorCtr="0">
            <a:spAutoFit/>
          </a:bodyPr>
          <a:lstStyle/>
          <a:p>
            <a:pPr algn="l"/>
            <a:r>
              <a:rPr lang="en-US" sz="700" dirty="0">
                <a:solidFill>
                  <a:schemeClr val="accent1"/>
                </a:solidFill>
              </a:rPr>
              <a:t>©</a:t>
            </a:r>
            <a:fld id="{F0FDCE91-A287-49E4-B825-A492100FFE07}" type="datetimeyyyy">
              <a:rPr lang="en-US" sz="700" smtClean="0">
                <a:solidFill>
                  <a:schemeClr val="accent1"/>
                </a:solidFill>
              </a:rPr>
              <a:t>2024</a:t>
            </a:fld>
            <a:r>
              <a:rPr lang="en-US" sz="700" dirty="0">
                <a:solidFill>
                  <a:schemeClr val="accent1"/>
                </a:solidFill>
              </a:rPr>
              <a:t> CliftonLarsonAllen LLP</a:t>
            </a:r>
          </a:p>
        </p:txBody>
      </p:sp>
      <p:sp>
        <p:nvSpPr>
          <p:cNvPr id="3" name="Slide Number Placeholder 5">
            <a:extLst>
              <a:ext uri="{FF2B5EF4-FFF2-40B4-BE49-F238E27FC236}">
                <a16:creationId xmlns:a16="http://schemas.microsoft.com/office/drawing/2014/main" id="{AEF7DDCB-1037-9C1A-882F-5DE10CD21F6B}"/>
              </a:ext>
            </a:extLst>
          </p:cNvPr>
          <p:cNvSpPr>
            <a:spLocks noGrp="1"/>
          </p:cNvSpPr>
          <p:nvPr>
            <p:ph type="sldNum" sz="quarter" idx="4"/>
          </p:nvPr>
        </p:nvSpPr>
        <p:spPr>
          <a:xfrm>
            <a:off x="8572280" y="4670591"/>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spTree>
    <p:extLst>
      <p:ext uri="{BB962C8B-B14F-4D97-AF65-F5344CB8AC3E}">
        <p14:creationId xmlns:p14="http://schemas.microsoft.com/office/powerpoint/2010/main" val="2940792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B3DE33B-7A6B-488B-EA6E-0C410B3DCF6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5" t="48944" r="15" b="4206"/>
          <a:stretch/>
        </p:blipFill>
        <p:spPr>
          <a:xfrm>
            <a:off x="1353" y="0"/>
            <a:ext cx="9141291" cy="5143500"/>
          </a:xfrm>
          <a:prstGeom prst="rect">
            <a:avLst/>
          </a:prstGeom>
        </p:spPr>
      </p:pic>
      <p:sp>
        <p:nvSpPr>
          <p:cNvPr id="6" name="Rectangle 5">
            <a:extLst>
              <a:ext uri="{FF2B5EF4-FFF2-40B4-BE49-F238E27FC236}">
                <a16:creationId xmlns:a16="http://schemas.microsoft.com/office/drawing/2014/main" id="{CFD5DD5F-07D5-DA1F-2654-3B69A14B87D5}"/>
              </a:ext>
            </a:extLst>
          </p:cNvPr>
          <p:cNvSpPr/>
          <p:nvPr userDrawn="1"/>
        </p:nvSpPr>
        <p:spPr bwMode="auto">
          <a:xfrm>
            <a:off x="1356" y="0"/>
            <a:ext cx="9142644" cy="5143500"/>
          </a:xfrm>
          <a:prstGeom prst="rect">
            <a:avLst/>
          </a:prstGeom>
          <a:solidFill>
            <a:schemeClr val="accent1">
              <a:alpha val="7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5" name="Rectangle 4">
            <a:extLst>
              <a:ext uri="{FF2B5EF4-FFF2-40B4-BE49-F238E27FC236}">
                <a16:creationId xmlns:a16="http://schemas.microsoft.com/office/drawing/2014/main" id="{BD94EF02-4382-E81A-51DD-DDB62FEADAA9}"/>
              </a:ext>
            </a:extLst>
          </p:cNvPr>
          <p:cNvSpPr/>
          <p:nvPr userDrawn="1"/>
        </p:nvSpPr>
        <p:spPr bwMode="auto">
          <a:xfrm flipV="1">
            <a:off x="2711" y="-2"/>
            <a:ext cx="9141290" cy="1653220"/>
          </a:xfrm>
          <a:prstGeom prst="rect">
            <a:avLst/>
          </a:prstGeom>
          <a:gradFill>
            <a:gsLst>
              <a:gs pos="0">
                <a:schemeClr val="accent1">
                  <a:alpha val="0"/>
                </a:schemeClr>
              </a:gs>
              <a:gs pos="99000">
                <a:schemeClr val="accent1"/>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pic>
        <p:nvPicPr>
          <p:cNvPr id="4" name="Picture 3">
            <a:extLst>
              <a:ext uri="{FF2B5EF4-FFF2-40B4-BE49-F238E27FC236}">
                <a16:creationId xmlns:a16="http://schemas.microsoft.com/office/drawing/2014/main" id="{4B23C053-DCB6-FD96-260D-8CDC8574965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31444" y="449804"/>
            <a:ext cx="3265438" cy="727082"/>
          </a:xfrm>
          <a:prstGeom prst="rect">
            <a:avLst/>
          </a:prstGeom>
        </p:spPr>
      </p:pic>
      <p:sp>
        <p:nvSpPr>
          <p:cNvPr id="30" name="Slide Number Placeholder 5">
            <a:extLst>
              <a:ext uri="{FF2B5EF4-FFF2-40B4-BE49-F238E27FC236}">
                <a16:creationId xmlns:a16="http://schemas.microsoft.com/office/drawing/2014/main" id="{957646F9-CA5B-4C00-9F16-6208050E647B}"/>
              </a:ext>
            </a:extLst>
          </p:cNvPr>
          <p:cNvSpPr>
            <a:spLocks noGrp="1"/>
          </p:cNvSpPr>
          <p:nvPr>
            <p:ph type="sldNum" sz="quarter" idx="4"/>
          </p:nvPr>
        </p:nvSpPr>
        <p:spPr>
          <a:xfrm>
            <a:off x="8686800" y="4772025"/>
            <a:ext cx="395782" cy="342900"/>
          </a:xfrm>
          <a:prstGeom prst="rect">
            <a:avLst/>
          </a:prstGeom>
        </p:spPr>
        <p:txBody>
          <a:bodyPr anchor="ctr" anchorCtr="0"/>
          <a:lstStyle>
            <a:lvl1pPr algn="r">
              <a:defRPr sz="800" b="0">
                <a:solidFill>
                  <a:schemeClr val="bg1"/>
                </a:solidFill>
              </a:defRPr>
            </a:lvl1pPr>
          </a:lstStyle>
          <a:p>
            <a:fld id="{F8E24598-D429-A34B-B4A6-5808099B37D3}" type="slidenum">
              <a:rPr lang="en-US" smtClean="0"/>
              <a:pPr/>
              <a:t>‹#›</a:t>
            </a:fld>
            <a:endParaRPr lang="en-US" dirty="0"/>
          </a:p>
        </p:txBody>
      </p:sp>
      <p:sp>
        <p:nvSpPr>
          <p:cNvPr id="14" name="Rectangle 4">
            <a:extLst>
              <a:ext uri="{FF2B5EF4-FFF2-40B4-BE49-F238E27FC236}">
                <a16:creationId xmlns:a16="http://schemas.microsoft.com/office/drawing/2014/main" id="{5E4069BB-3568-ED43-AECB-E3FB807C5C63}"/>
              </a:ext>
            </a:extLst>
          </p:cNvPr>
          <p:cNvSpPr>
            <a:spLocks noGrp="1" noChangeArrowheads="1"/>
          </p:cNvSpPr>
          <p:nvPr>
            <p:ph type="subTitle" idx="1" hasCustomPrompt="1"/>
          </p:nvPr>
        </p:nvSpPr>
        <p:spPr>
          <a:xfrm>
            <a:off x="620219" y="3159085"/>
            <a:ext cx="7903563" cy="367202"/>
          </a:xfrm>
          <a:noFill/>
        </p:spPr>
        <p:txBody>
          <a:bodyPr/>
          <a:lstStyle>
            <a:lvl1pPr marL="0" indent="0" algn="ctr">
              <a:buFontTx/>
              <a:buNone/>
              <a:defRPr sz="2000" b="0">
                <a:solidFill>
                  <a:schemeClr val="bg1"/>
                </a:solidFill>
                <a:latin typeface="Calibri" panose="020F0502020204030204" pitchFamily="34" charset="0"/>
                <a:cs typeface="Calibri" panose="020F0502020204030204" pitchFamily="34" charset="0"/>
              </a:defRPr>
            </a:lvl1pPr>
          </a:lstStyle>
          <a:p>
            <a:r>
              <a:rPr lang="en-US" dirty="0"/>
              <a:t>Click to edit subtitle</a:t>
            </a:r>
          </a:p>
        </p:txBody>
      </p:sp>
      <p:sp>
        <p:nvSpPr>
          <p:cNvPr id="15" name="Title 1">
            <a:extLst>
              <a:ext uri="{FF2B5EF4-FFF2-40B4-BE49-F238E27FC236}">
                <a16:creationId xmlns:a16="http://schemas.microsoft.com/office/drawing/2014/main" id="{07461D4C-982A-734A-B811-200CC5B30B5C}"/>
              </a:ext>
            </a:extLst>
          </p:cNvPr>
          <p:cNvSpPr>
            <a:spLocks noGrp="1"/>
          </p:cNvSpPr>
          <p:nvPr>
            <p:ph type="title" hasCustomPrompt="1"/>
          </p:nvPr>
        </p:nvSpPr>
        <p:spPr>
          <a:xfrm>
            <a:off x="620220" y="1653219"/>
            <a:ext cx="7903561" cy="1394460"/>
          </a:xfrm>
          <a:noFill/>
        </p:spPr>
        <p:txBody>
          <a:bodyPr anchor="b"/>
          <a:lstStyle>
            <a:lvl1pPr algn="ctr">
              <a:defRPr sz="4000" b="0">
                <a:solidFill>
                  <a:schemeClr val="bg1"/>
                </a:solidFill>
                <a:latin typeface="Calibri" panose="020F0502020204030204" pitchFamily="34" charset="0"/>
                <a:cs typeface="Calibri" panose="020F0502020204030204" pitchFamily="34" charset="0"/>
              </a:defRPr>
            </a:lvl1pPr>
          </a:lstStyle>
          <a:p>
            <a:r>
              <a:rPr lang="en-US" dirty="0"/>
              <a:t>Click to Edit Title</a:t>
            </a:r>
          </a:p>
        </p:txBody>
      </p:sp>
      <p:sp>
        <p:nvSpPr>
          <p:cNvPr id="19" name="Rectangle 18">
            <a:extLst>
              <a:ext uri="{FF2B5EF4-FFF2-40B4-BE49-F238E27FC236}">
                <a16:creationId xmlns:a16="http://schemas.microsoft.com/office/drawing/2014/main" id="{B1806130-1C67-DA4C-9DA8-48D3924E4731}"/>
              </a:ext>
            </a:extLst>
          </p:cNvPr>
          <p:cNvSpPr/>
          <p:nvPr userDrawn="1"/>
        </p:nvSpPr>
        <p:spPr>
          <a:xfrm>
            <a:off x="420811" y="4768127"/>
            <a:ext cx="7697452"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0" i="0" dirty="0">
                <a:solidFill>
                  <a:schemeClr val="bg1"/>
                </a:solidFill>
                <a:latin typeface="Calibri" panose="020F0502020204030204" pitchFamily="34" charset="0"/>
                <a:cs typeface="Calibri" panose="020F0502020204030204" pitchFamily="34" charset="0"/>
              </a:rPr>
              <a:t>©</a:t>
            </a:r>
            <a:fld id="{559BE2B3-9585-44FF-BDE2-442BCFDC2F30}" type="datetimeyyyy">
              <a:rPr lang="en-US" sz="700" b="0" i="0" smtClean="0">
                <a:solidFill>
                  <a:schemeClr val="bg1"/>
                </a:solidFill>
                <a:latin typeface="Calibri" panose="020F0502020204030204" pitchFamily="34" charset="0"/>
                <a:cs typeface="Calibri" panose="020F0502020204030204" pitchFamily="34" charset="0"/>
              </a:rPr>
              <a:t>2024</a:t>
            </a:fld>
            <a:r>
              <a:rPr lang="en-US" sz="700" b="0" i="0" dirty="0">
                <a:solidFill>
                  <a:schemeClr val="bg1"/>
                </a:solidFill>
                <a:latin typeface="Calibri" panose="020F0502020204030204" pitchFamily="34" charset="0"/>
                <a:cs typeface="Calibri" panose="020F0502020204030204" pitchFamily="34" charset="0"/>
              </a:rPr>
              <a:t> CliftonLarsonAllen LLP. CLA (CliftonLarsonAllen LLP) </a:t>
            </a:r>
            <a:r>
              <a:rPr lang="en-US" sz="700" b="0" i="0" kern="1200" dirty="0">
                <a:solidFill>
                  <a:schemeClr val="bg1"/>
                </a:solidFill>
                <a:latin typeface="Calibri" panose="020F0502020204030204" pitchFamily="34" charset="0"/>
                <a:ea typeface="+mn-ea"/>
                <a:cs typeface="Calibri" panose="020F0502020204030204" pitchFamily="34" charset="0"/>
              </a:rPr>
              <a:t>is an </a:t>
            </a:r>
            <a:r>
              <a:rPr lang="en-US" sz="700" b="0" i="0" dirty="0">
                <a:solidFill>
                  <a:schemeClr val="bg1"/>
                </a:solidFill>
                <a:latin typeface="Calibri" panose="020F0502020204030204" pitchFamily="34" charset="0"/>
                <a:cs typeface="Calibri" panose="020F0502020204030204" pitchFamily="34" charset="0"/>
              </a:rPr>
              <a:t>independent network member of CLA Global. See </a:t>
            </a:r>
            <a:r>
              <a:rPr lang="en-US" sz="700" b="0" i="0" dirty="0">
                <a:solidFill>
                  <a:schemeClr val="bg1"/>
                </a:solidFill>
                <a:latin typeface="Calibri" panose="020F0502020204030204" pitchFamily="34" charset="0"/>
                <a:cs typeface="Calibri" panose="020F0502020204030204" pitchFamily="34" charset="0"/>
                <a:hlinkClick r:id="rId4" action="ppaction://hlinkfile">
                  <a:extLst>
                    <a:ext uri="{A12FA001-AC4F-418D-AE19-62706E023703}">
                      <ahyp:hlinkClr xmlns:ahyp="http://schemas.microsoft.com/office/drawing/2018/hyperlinkcolor" val="tx"/>
                    </a:ext>
                  </a:extLst>
                </a:hlinkClick>
              </a:rPr>
              <a:t>CLAglobal.com/disclaimer</a:t>
            </a:r>
            <a:r>
              <a:rPr lang="en-US" sz="700" b="0" i="0" dirty="0">
                <a:solidFill>
                  <a:schemeClr val="bg1"/>
                </a:solidFill>
                <a:latin typeface="Calibri" panose="020F0502020204030204" pitchFamily="34" charset="0"/>
                <a:cs typeface="Calibri" panose="020F0502020204030204" pitchFamily="34" charset="0"/>
              </a:rPr>
              <a:t>. </a:t>
            </a:r>
            <a:br>
              <a:rPr lang="en-US" sz="700" b="0" i="0" dirty="0">
                <a:solidFill>
                  <a:schemeClr val="bg1"/>
                </a:solidFill>
                <a:latin typeface="Calibri" panose="020F0502020204030204" pitchFamily="34" charset="0"/>
                <a:cs typeface="Calibri" panose="020F0502020204030204" pitchFamily="34" charset="0"/>
              </a:rPr>
            </a:br>
            <a:r>
              <a:rPr lang="en-US" sz="700" b="0" i="0" dirty="0">
                <a:solidFill>
                  <a:schemeClr val="bg1"/>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spTree>
    <p:extLst>
      <p:ext uri="{BB962C8B-B14F-4D97-AF65-F5344CB8AC3E}">
        <p14:creationId xmlns:p14="http://schemas.microsoft.com/office/powerpoint/2010/main" val="155456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 Preheader">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lvl1pPr>
              <a:defRPr/>
            </a:lvl1pPr>
          </a:lstStyle>
          <a:p>
            <a:endParaRPr lang="en-US" dirty="0"/>
          </a:p>
        </p:txBody>
      </p:sp>
      <p:sp>
        <p:nvSpPr>
          <p:cNvPr id="10" name="Rectangle 5">
            <a:extLst>
              <a:ext uri="{FF2B5EF4-FFF2-40B4-BE49-F238E27FC236}">
                <a16:creationId xmlns:a16="http://schemas.microsoft.com/office/drawing/2014/main" id="{78C92B72-F3C2-1E45-9277-3118311537E0}"/>
              </a:ext>
            </a:extLst>
          </p:cNvPr>
          <p:cNvSpPr>
            <a:spLocks noGrp="1" noChangeArrowheads="1"/>
          </p:cNvSpPr>
          <p:nvPr>
            <p:ph idx="1" hasCustomPrompt="1"/>
          </p:nvPr>
        </p:nvSpPr>
        <p:spPr bwMode="auto">
          <a:xfrm>
            <a:off x="457200" y="1085850"/>
            <a:ext cx="8229600" cy="34261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F8D7AD5D-EB04-4C57-9354-C8C0F6212FE1}"/>
              </a:ext>
            </a:extLst>
          </p:cNvPr>
          <p:cNvSpPr>
            <a:spLocks noGrp="1"/>
          </p:cNvSpPr>
          <p:nvPr>
            <p:ph type="title" hasCustomPrompt="1"/>
          </p:nvPr>
        </p:nvSpPr>
        <p:spPr>
          <a:xfrm>
            <a:off x="457200" y="325813"/>
            <a:ext cx="8229600" cy="685800"/>
          </a:xfrm>
        </p:spPr>
        <p:txBody>
          <a:bodyPr/>
          <a:lstStyle>
            <a:lvl1pPr>
              <a:defRPr sz="3200"/>
            </a:lvl1pPr>
          </a:lstStyle>
          <a:p>
            <a:r>
              <a:rPr lang="en-US" dirty="0"/>
              <a:t>Click to Edit Title</a:t>
            </a:r>
          </a:p>
        </p:txBody>
      </p:sp>
      <p:sp>
        <p:nvSpPr>
          <p:cNvPr id="5" name="Text Placeholder 4">
            <a:extLst>
              <a:ext uri="{FF2B5EF4-FFF2-40B4-BE49-F238E27FC236}">
                <a16:creationId xmlns:a16="http://schemas.microsoft.com/office/drawing/2014/main" id="{DB54D77A-AECB-480A-B356-DE1FDC501EB4}"/>
              </a:ext>
            </a:extLst>
          </p:cNvPr>
          <p:cNvSpPr>
            <a:spLocks noGrp="1"/>
          </p:cNvSpPr>
          <p:nvPr>
            <p:ph type="body" sz="quarter" idx="11" hasCustomPrompt="1"/>
          </p:nvPr>
        </p:nvSpPr>
        <p:spPr>
          <a:xfrm>
            <a:off x="457199" y="210312"/>
            <a:ext cx="8229600" cy="255868"/>
          </a:xfrm>
        </p:spPr>
        <p:txBody>
          <a:bodyPr/>
          <a:lstStyle>
            <a:lvl1pPr marL="0" indent="0">
              <a:buNone/>
              <a:defRPr sz="1100" u="none" baseline="0">
                <a:solidFill>
                  <a:schemeClr val="accent2">
                    <a:lumMod val="50000"/>
                  </a:schemeClr>
                </a:solidFill>
                <a:uFill>
                  <a:solidFill>
                    <a:schemeClr val="accent4"/>
                  </a:solidFill>
                </a:uFill>
              </a:defRPr>
            </a:lvl1pPr>
            <a:lvl2pPr marL="609569" indent="0">
              <a:buNone/>
              <a:defRPr/>
            </a:lvl2pPr>
            <a:lvl3pPr marL="1219139" indent="0">
              <a:buNone/>
              <a:defRPr/>
            </a:lvl3pPr>
            <a:lvl4pPr marL="1828709" indent="0">
              <a:buNone/>
              <a:defRPr/>
            </a:lvl4pPr>
            <a:lvl5pPr marL="2438279" indent="0">
              <a:buNone/>
              <a:defRPr/>
            </a:lvl5pPr>
          </a:lstStyle>
          <a:p>
            <a:pPr lvl="0"/>
            <a:r>
              <a:rPr lang="en-US" dirty="0"/>
              <a:t>CLICK TO EDIT TEXT</a:t>
            </a:r>
          </a:p>
        </p:txBody>
      </p:sp>
      <p:sp>
        <p:nvSpPr>
          <p:cNvPr id="6" name="Slide Number Placeholder 5">
            <a:extLst>
              <a:ext uri="{FF2B5EF4-FFF2-40B4-BE49-F238E27FC236}">
                <a16:creationId xmlns:a16="http://schemas.microsoft.com/office/drawing/2014/main" id="{CE764CC1-6BB8-A59B-E4F5-9E27B1E43240}"/>
              </a:ext>
            </a:extLst>
          </p:cNvPr>
          <p:cNvSpPr>
            <a:spLocks noGrp="1"/>
          </p:cNvSpPr>
          <p:nvPr>
            <p:ph type="sldNum" sz="quarter" idx="4"/>
          </p:nvPr>
        </p:nvSpPr>
        <p:spPr>
          <a:xfrm>
            <a:off x="8572280" y="4670591"/>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spTree>
    <p:extLst>
      <p:ext uri="{BB962C8B-B14F-4D97-AF65-F5344CB8AC3E}">
        <p14:creationId xmlns:p14="http://schemas.microsoft.com/office/powerpoint/2010/main" val="635195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5" name="Rectangle 3"/>
          <p:cNvSpPr>
            <a:spLocks noGrp="1" noChangeArrowheads="1"/>
          </p:cNvSpPr>
          <p:nvPr>
            <p:ph type="ctrTitle" hasCustomPrompt="1"/>
          </p:nvPr>
        </p:nvSpPr>
        <p:spPr>
          <a:xfrm>
            <a:off x="848026" y="1524001"/>
            <a:ext cx="4495499" cy="1504950"/>
          </a:xfrm>
          <a:noFill/>
        </p:spPr>
        <p:txBody>
          <a:bodyPr anchor="b" anchorCtr="0"/>
          <a:lstStyle>
            <a:lvl1pPr algn="l">
              <a:defRPr sz="2800" b="0">
                <a:solidFill>
                  <a:schemeClr val="bg1"/>
                </a:solidFill>
              </a:defRPr>
            </a:lvl1pPr>
          </a:lstStyle>
          <a:p>
            <a:r>
              <a:rPr lang="en-US" dirty="0"/>
              <a:t>Click to Edit Title</a:t>
            </a:r>
          </a:p>
        </p:txBody>
      </p:sp>
      <p:sp>
        <p:nvSpPr>
          <p:cNvPr id="14" name="Rectangle 4"/>
          <p:cNvSpPr>
            <a:spLocks noGrp="1" noChangeArrowheads="1"/>
          </p:cNvSpPr>
          <p:nvPr>
            <p:ph type="subTitle" idx="1" hasCustomPrompt="1"/>
          </p:nvPr>
        </p:nvSpPr>
        <p:spPr>
          <a:xfrm>
            <a:off x="848026" y="3067051"/>
            <a:ext cx="4495499" cy="1281684"/>
          </a:xfrm>
          <a:noFill/>
        </p:spPr>
        <p:txBody>
          <a:bodyPr/>
          <a:lstStyle>
            <a:lvl1pPr marL="0" indent="0" algn="l">
              <a:buFontTx/>
              <a:buNone/>
              <a:defRPr sz="1400" b="0">
                <a:solidFill>
                  <a:schemeClr val="bg1"/>
                </a:solidFill>
              </a:defRPr>
            </a:lvl1pPr>
          </a:lstStyle>
          <a:p>
            <a:r>
              <a:rPr lang="en-US" dirty="0"/>
              <a:t>Click to edit subtitle</a:t>
            </a:r>
          </a:p>
        </p:txBody>
      </p:sp>
      <p:sp>
        <p:nvSpPr>
          <p:cNvPr id="5" name="Rectangle 4">
            <a:extLst>
              <a:ext uri="{FF2B5EF4-FFF2-40B4-BE49-F238E27FC236}">
                <a16:creationId xmlns:a16="http://schemas.microsoft.com/office/drawing/2014/main" id="{3A024DB6-F6DD-FAEA-9712-935F9FD015D7}"/>
              </a:ext>
            </a:extLst>
          </p:cNvPr>
          <p:cNvSpPr/>
          <p:nvPr userDrawn="1"/>
        </p:nvSpPr>
        <p:spPr>
          <a:xfrm>
            <a:off x="848027" y="4625066"/>
            <a:ext cx="7779226"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i="0" dirty="0">
                <a:solidFill>
                  <a:schemeClr val="bg1"/>
                </a:solidFill>
                <a:latin typeface="Calibri" panose="020F0502020204030204" pitchFamily="34" charset="0"/>
                <a:cs typeface="Calibri" panose="020F0502020204030204" pitchFamily="34" charset="0"/>
              </a:rPr>
              <a:t>©</a:t>
            </a:r>
            <a:fld id="{81368CF0-B718-4946-9BB2-917A25CC581D}" type="datetimeyyyy">
              <a:rPr lang="en-US" sz="700" b="0" i="0" smtClean="0">
                <a:solidFill>
                  <a:schemeClr val="bg1"/>
                </a:solidFill>
                <a:latin typeface="Calibri" panose="020F0502020204030204" pitchFamily="34" charset="0"/>
                <a:cs typeface="Calibri" panose="020F0502020204030204" pitchFamily="34" charset="0"/>
              </a:rPr>
              <a:t>2024</a:t>
            </a:fld>
            <a:r>
              <a:rPr lang="en-US" sz="700" b="0" i="0" dirty="0">
                <a:solidFill>
                  <a:schemeClr val="bg1"/>
                </a:solidFill>
                <a:latin typeface="Calibri" panose="020F0502020204030204" pitchFamily="34" charset="0"/>
                <a:cs typeface="Calibri" panose="020F0502020204030204" pitchFamily="34" charset="0"/>
              </a:rPr>
              <a:t> CliftonLarsonAllen LLP. CLA (CliftonLarsonAllen LLP) </a:t>
            </a:r>
            <a:r>
              <a:rPr lang="en-US" sz="700" b="0" i="0" kern="1200" dirty="0">
                <a:solidFill>
                  <a:schemeClr val="bg1"/>
                </a:solidFill>
                <a:latin typeface="Calibri" panose="020F0502020204030204" pitchFamily="34" charset="0"/>
                <a:ea typeface="+mn-ea"/>
                <a:cs typeface="Calibri" panose="020F0502020204030204" pitchFamily="34" charset="0"/>
              </a:rPr>
              <a:t>is an </a:t>
            </a:r>
            <a:r>
              <a:rPr lang="en-US" sz="700" b="0" i="0" dirty="0">
                <a:solidFill>
                  <a:schemeClr val="bg1"/>
                </a:solidFill>
                <a:latin typeface="Calibri" panose="020F0502020204030204" pitchFamily="34" charset="0"/>
                <a:cs typeface="Calibri" panose="020F0502020204030204" pitchFamily="34" charset="0"/>
              </a:rPr>
              <a:t>independent network member of CLA Global. See </a:t>
            </a:r>
            <a:r>
              <a:rPr lang="en-US" sz="700" b="0" i="0" dirty="0">
                <a:solidFill>
                  <a:schemeClr val="bg1"/>
                </a:solidFill>
                <a:latin typeface="Calibri" panose="020F0502020204030204" pitchFamily="34" charset="0"/>
                <a:cs typeface="Calibri" panose="020F0502020204030204" pitchFamily="34" charset="0"/>
                <a:hlinkClick r:id="rId2" action="ppaction://hlinkfile">
                  <a:extLst>
                    <a:ext uri="{A12FA001-AC4F-418D-AE19-62706E023703}">
                      <ahyp:hlinkClr xmlns:ahyp="http://schemas.microsoft.com/office/drawing/2018/hyperlinkcolor" val="tx"/>
                    </a:ext>
                  </a:extLst>
                </a:hlinkClick>
              </a:rPr>
              <a:t>CLAglobal.com/disclaimer</a:t>
            </a:r>
            <a:r>
              <a:rPr lang="en-US" sz="700" b="0" i="0" dirty="0">
                <a:solidFill>
                  <a:schemeClr val="bg1"/>
                </a:solidFill>
                <a:latin typeface="Calibri" panose="020F0502020204030204" pitchFamily="34" charset="0"/>
                <a:cs typeface="Calibri" panose="020F0502020204030204" pitchFamily="34" charset="0"/>
              </a:rPr>
              <a:t>. </a:t>
            </a:r>
            <a:br>
              <a:rPr lang="en-US" sz="700" b="0" i="0" dirty="0">
                <a:solidFill>
                  <a:schemeClr val="bg1"/>
                </a:solidFill>
                <a:latin typeface="Calibri" panose="020F0502020204030204" pitchFamily="34" charset="0"/>
                <a:cs typeface="Calibri" panose="020F0502020204030204" pitchFamily="34" charset="0"/>
              </a:rPr>
            </a:br>
            <a:r>
              <a:rPr lang="en-US" sz="700" b="0" i="0" dirty="0">
                <a:solidFill>
                  <a:schemeClr val="bg1"/>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sp>
        <p:nvSpPr>
          <p:cNvPr id="2" name="Slide Number Placeholder 5">
            <a:extLst>
              <a:ext uri="{FF2B5EF4-FFF2-40B4-BE49-F238E27FC236}">
                <a16:creationId xmlns:a16="http://schemas.microsoft.com/office/drawing/2014/main" id="{5CAF2F6B-FBAD-7768-8343-725AC352337A}"/>
              </a:ext>
            </a:extLst>
          </p:cNvPr>
          <p:cNvSpPr>
            <a:spLocks noGrp="1"/>
          </p:cNvSpPr>
          <p:nvPr>
            <p:ph type="sldNum" sz="quarter" idx="4"/>
          </p:nvPr>
        </p:nvSpPr>
        <p:spPr>
          <a:xfrm>
            <a:off x="8686800" y="4772025"/>
            <a:ext cx="395782" cy="342900"/>
          </a:xfrm>
          <a:prstGeom prst="rect">
            <a:avLst/>
          </a:prstGeom>
        </p:spPr>
        <p:txBody>
          <a:bodyPr anchor="ctr" anchorCtr="0"/>
          <a:lstStyle>
            <a:lvl1pPr algn="r">
              <a:defRPr sz="800" b="0">
                <a:solidFill>
                  <a:schemeClr val="bg1"/>
                </a:solidFill>
              </a:defRPr>
            </a:lvl1pPr>
          </a:lstStyle>
          <a:p>
            <a:fld id="{6DAB3F6F-6A30-410C-8DAB-3E7769D71CBC}" type="slidenum">
              <a:rPr lang="en-US" smtClean="0"/>
              <a:pPr/>
              <a:t>‹#›</a:t>
            </a:fld>
            <a:endParaRPr lang="en-US" dirty="0"/>
          </a:p>
        </p:txBody>
      </p:sp>
      <p:pic>
        <p:nvPicPr>
          <p:cNvPr id="7" name="Picture 6">
            <a:extLst>
              <a:ext uri="{FF2B5EF4-FFF2-40B4-BE49-F238E27FC236}">
                <a16:creationId xmlns:a16="http://schemas.microsoft.com/office/drawing/2014/main" id="{E984F598-C062-7929-7D79-3078975AC9A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9380" y="322725"/>
            <a:ext cx="670282" cy="667512"/>
          </a:xfrm>
          <a:prstGeom prst="rect">
            <a:avLst/>
          </a:prstGeom>
        </p:spPr>
      </p:pic>
      <p:pic>
        <p:nvPicPr>
          <p:cNvPr id="8" name="Picture 7">
            <a:extLst>
              <a:ext uri="{FF2B5EF4-FFF2-40B4-BE49-F238E27FC236}">
                <a16:creationId xmlns:a16="http://schemas.microsoft.com/office/drawing/2014/main" id="{39171300-ABF7-941E-66D5-9FCCF26018E0}"/>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8201" t="-4096" r="31527" b="4096"/>
          <a:stretch/>
        </p:blipFill>
        <p:spPr>
          <a:xfrm>
            <a:off x="5263368" y="0"/>
            <a:ext cx="3880632" cy="5143500"/>
          </a:xfrm>
          <a:prstGeom prst="rect">
            <a:avLst/>
          </a:prstGeom>
        </p:spPr>
      </p:pic>
    </p:spTree>
    <p:extLst>
      <p:ext uri="{BB962C8B-B14F-4D97-AF65-F5344CB8AC3E}">
        <p14:creationId xmlns:p14="http://schemas.microsoft.com/office/powerpoint/2010/main" val="1774600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2_Section Header">
    <p:bg>
      <p:bgPr>
        <a:solidFill>
          <a:schemeClr val="accent2"/>
        </a:solidFill>
        <a:effectLst/>
      </p:bgPr>
    </p:bg>
    <p:spTree>
      <p:nvGrpSpPr>
        <p:cNvPr id="1" name=""/>
        <p:cNvGrpSpPr/>
        <p:nvPr/>
      </p:nvGrpSpPr>
      <p:grpSpPr>
        <a:xfrm>
          <a:off x="0" y="0"/>
          <a:ext cx="0" cy="0"/>
          <a:chOff x="0" y="0"/>
          <a:chExt cx="0" cy="0"/>
        </a:xfrm>
      </p:grpSpPr>
      <p:sp>
        <p:nvSpPr>
          <p:cNvPr id="15" name="Rectangle 3"/>
          <p:cNvSpPr>
            <a:spLocks noGrp="1" noChangeArrowheads="1"/>
          </p:cNvSpPr>
          <p:nvPr>
            <p:ph type="ctrTitle" hasCustomPrompt="1"/>
          </p:nvPr>
        </p:nvSpPr>
        <p:spPr>
          <a:xfrm>
            <a:off x="848026" y="1524001"/>
            <a:ext cx="4495499" cy="1504950"/>
          </a:xfrm>
          <a:noFill/>
        </p:spPr>
        <p:txBody>
          <a:bodyPr anchor="b" anchorCtr="0"/>
          <a:lstStyle>
            <a:lvl1pPr algn="l">
              <a:defRPr sz="2800" b="0">
                <a:solidFill>
                  <a:schemeClr val="accent1"/>
                </a:solidFill>
              </a:defRPr>
            </a:lvl1pPr>
          </a:lstStyle>
          <a:p>
            <a:r>
              <a:rPr lang="en-US" dirty="0"/>
              <a:t>Click to Edit Title</a:t>
            </a:r>
          </a:p>
        </p:txBody>
      </p:sp>
      <p:sp>
        <p:nvSpPr>
          <p:cNvPr id="14" name="Rectangle 4"/>
          <p:cNvSpPr>
            <a:spLocks noGrp="1" noChangeArrowheads="1"/>
          </p:cNvSpPr>
          <p:nvPr>
            <p:ph type="subTitle" idx="1" hasCustomPrompt="1"/>
          </p:nvPr>
        </p:nvSpPr>
        <p:spPr>
          <a:xfrm>
            <a:off x="848026" y="3067051"/>
            <a:ext cx="4495499" cy="1281684"/>
          </a:xfrm>
          <a:noFill/>
        </p:spPr>
        <p:txBody>
          <a:bodyPr/>
          <a:lstStyle>
            <a:lvl1pPr marL="0" indent="0" algn="l">
              <a:buFontTx/>
              <a:buNone/>
              <a:defRPr sz="1400" b="0">
                <a:solidFill>
                  <a:schemeClr val="accent1"/>
                </a:solidFill>
              </a:defRPr>
            </a:lvl1pPr>
          </a:lstStyle>
          <a:p>
            <a:r>
              <a:rPr lang="en-US" dirty="0"/>
              <a:t>Click to edit subtitle</a:t>
            </a:r>
          </a:p>
        </p:txBody>
      </p:sp>
      <p:sp>
        <p:nvSpPr>
          <p:cNvPr id="5" name="Rectangle 4">
            <a:extLst>
              <a:ext uri="{FF2B5EF4-FFF2-40B4-BE49-F238E27FC236}">
                <a16:creationId xmlns:a16="http://schemas.microsoft.com/office/drawing/2014/main" id="{5D5ED915-26C7-79B7-142A-9F190D4A0C24}"/>
              </a:ext>
            </a:extLst>
          </p:cNvPr>
          <p:cNvSpPr/>
          <p:nvPr userDrawn="1"/>
        </p:nvSpPr>
        <p:spPr>
          <a:xfrm>
            <a:off x="848027" y="4625066"/>
            <a:ext cx="7779226"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i="0" dirty="0">
                <a:solidFill>
                  <a:schemeClr val="accent1"/>
                </a:solidFill>
                <a:latin typeface="Calibri" panose="020F0502020204030204" pitchFamily="34" charset="0"/>
                <a:cs typeface="Calibri" panose="020F0502020204030204" pitchFamily="34" charset="0"/>
              </a:rPr>
              <a:t>©</a:t>
            </a:r>
            <a:fld id="{D446DD97-4931-4EB6-A0D4-8799987C9ECC}" type="datetimeyyyy">
              <a:rPr lang="en-US" sz="700" b="0" i="0" smtClean="0">
                <a:solidFill>
                  <a:schemeClr val="accent1"/>
                </a:solidFill>
                <a:latin typeface="Calibri" panose="020F0502020204030204" pitchFamily="34" charset="0"/>
                <a:cs typeface="Calibri" panose="020F0502020204030204" pitchFamily="34" charset="0"/>
              </a:rPr>
              <a:t>2024</a:t>
            </a:fld>
            <a:r>
              <a:rPr lang="en-US" sz="700" b="0" i="0" dirty="0">
                <a:solidFill>
                  <a:schemeClr val="accent1"/>
                </a:solidFill>
                <a:latin typeface="Calibri" panose="020F0502020204030204" pitchFamily="34" charset="0"/>
                <a:cs typeface="Calibri" panose="020F0502020204030204" pitchFamily="34" charset="0"/>
              </a:rPr>
              <a:t> CliftonLarsonAllen LLP. CLA (CliftonLarsonAllen LLP) </a:t>
            </a:r>
            <a:r>
              <a:rPr lang="en-US" sz="700" b="0" i="0" kern="1200" dirty="0">
                <a:solidFill>
                  <a:schemeClr val="accent1"/>
                </a:solidFill>
                <a:latin typeface="Calibri" panose="020F0502020204030204" pitchFamily="34" charset="0"/>
                <a:ea typeface="+mn-ea"/>
                <a:cs typeface="Calibri" panose="020F0502020204030204" pitchFamily="34" charset="0"/>
              </a:rPr>
              <a:t>is an </a:t>
            </a:r>
            <a:r>
              <a:rPr lang="en-US" sz="700" b="0" i="0" dirty="0">
                <a:solidFill>
                  <a:schemeClr val="accent1"/>
                </a:solidFill>
                <a:latin typeface="Calibri" panose="020F0502020204030204" pitchFamily="34" charset="0"/>
                <a:cs typeface="Calibri" panose="020F0502020204030204" pitchFamily="34" charset="0"/>
              </a:rPr>
              <a:t>independent network member of CLA Global. See </a:t>
            </a:r>
            <a:r>
              <a:rPr lang="en-US" sz="700" b="0" i="0" dirty="0">
                <a:solidFill>
                  <a:schemeClr val="accent1"/>
                </a:solidFill>
                <a:latin typeface="Calibri" panose="020F0502020204030204" pitchFamily="34" charset="0"/>
                <a:cs typeface="Calibri" panose="020F0502020204030204" pitchFamily="34" charset="0"/>
                <a:hlinkClick r:id="rId2" action="ppaction://hlinkfile">
                  <a:extLst>
                    <a:ext uri="{A12FA001-AC4F-418D-AE19-62706E023703}">
                      <ahyp:hlinkClr xmlns:ahyp="http://schemas.microsoft.com/office/drawing/2018/hyperlinkcolor" val="tx"/>
                    </a:ext>
                  </a:extLst>
                </a:hlinkClick>
              </a:rPr>
              <a:t>CLAglobal.com/disclaimer</a:t>
            </a:r>
            <a:r>
              <a:rPr lang="en-US" sz="700" b="0" i="0" dirty="0">
                <a:solidFill>
                  <a:schemeClr val="accent1"/>
                </a:solidFill>
                <a:latin typeface="Calibri" panose="020F0502020204030204" pitchFamily="34" charset="0"/>
                <a:cs typeface="Calibri" panose="020F0502020204030204" pitchFamily="34" charset="0"/>
              </a:rPr>
              <a:t>. </a:t>
            </a:r>
            <a:br>
              <a:rPr lang="en-US" sz="700" b="0" i="0" dirty="0">
                <a:solidFill>
                  <a:schemeClr val="accent1"/>
                </a:solidFill>
                <a:latin typeface="Calibri" panose="020F0502020204030204" pitchFamily="34" charset="0"/>
                <a:cs typeface="Calibri" panose="020F0502020204030204" pitchFamily="34" charset="0"/>
              </a:rPr>
            </a:br>
            <a:r>
              <a:rPr lang="en-US" sz="700" b="0" i="0" dirty="0">
                <a:solidFill>
                  <a:schemeClr val="accent1"/>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sp>
        <p:nvSpPr>
          <p:cNvPr id="2" name="Slide Number Placeholder 5">
            <a:extLst>
              <a:ext uri="{FF2B5EF4-FFF2-40B4-BE49-F238E27FC236}">
                <a16:creationId xmlns:a16="http://schemas.microsoft.com/office/drawing/2014/main" id="{0E5E0D38-20BC-7496-35F4-3F48C5AEDFC4}"/>
              </a:ext>
            </a:extLst>
          </p:cNvPr>
          <p:cNvSpPr>
            <a:spLocks noGrp="1"/>
          </p:cNvSpPr>
          <p:nvPr>
            <p:ph type="sldNum" sz="quarter" idx="4"/>
          </p:nvPr>
        </p:nvSpPr>
        <p:spPr>
          <a:xfrm>
            <a:off x="8686800" y="4772025"/>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pic>
        <p:nvPicPr>
          <p:cNvPr id="7" name="Picture 6">
            <a:extLst>
              <a:ext uri="{FF2B5EF4-FFF2-40B4-BE49-F238E27FC236}">
                <a16:creationId xmlns:a16="http://schemas.microsoft.com/office/drawing/2014/main" id="{AAB00DD5-BC8B-2BC9-3702-2E8DE884C73B}"/>
              </a:ext>
            </a:extLst>
          </p:cNvPr>
          <p:cNvPicPr>
            <a:picLocks noChangeAspect="1"/>
          </p:cNvPicPr>
          <p:nvPr userDrawn="1"/>
        </p:nvPicPr>
        <p:blipFill>
          <a:blip r:embed="rId3"/>
          <a:srcRect/>
          <a:stretch/>
        </p:blipFill>
        <p:spPr>
          <a:xfrm>
            <a:off x="331031" y="322725"/>
            <a:ext cx="668631" cy="668631"/>
          </a:xfrm>
          <a:prstGeom prst="rect">
            <a:avLst/>
          </a:prstGeom>
        </p:spPr>
      </p:pic>
      <p:pic>
        <p:nvPicPr>
          <p:cNvPr id="8" name="Picture 7">
            <a:extLst>
              <a:ext uri="{FF2B5EF4-FFF2-40B4-BE49-F238E27FC236}">
                <a16:creationId xmlns:a16="http://schemas.microsoft.com/office/drawing/2014/main" id="{8F11F5AE-9925-9926-2161-60CC77D1217D}"/>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8201" t="-4096" r="31527" b="4096"/>
          <a:stretch/>
        </p:blipFill>
        <p:spPr>
          <a:xfrm>
            <a:off x="5263368" y="0"/>
            <a:ext cx="3880632" cy="5143500"/>
          </a:xfrm>
          <a:prstGeom prst="rect">
            <a:avLst/>
          </a:prstGeom>
        </p:spPr>
      </p:pic>
    </p:spTree>
    <p:extLst>
      <p:ext uri="{BB962C8B-B14F-4D97-AF65-F5344CB8AC3E}">
        <p14:creationId xmlns:p14="http://schemas.microsoft.com/office/powerpoint/2010/main" val="2638822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1_Section Header">
    <p:bg>
      <p:bgPr>
        <a:solidFill>
          <a:schemeClr val="accent3"/>
        </a:solidFill>
        <a:effectLst/>
      </p:bgPr>
    </p:bg>
    <p:spTree>
      <p:nvGrpSpPr>
        <p:cNvPr id="1" name=""/>
        <p:cNvGrpSpPr/>
        <p:nvPr/>
      </p:nvGrpSpPr>
      <p:grpSpPr>
        <a:xfrm>
          <a:off x="0" y="0"/>
          <a:ext cx="0" cy="0"/>
          <a:chOff x="0" y="0"/>
          <a:chExt cx="0" cy="0"/>
        </a:xfrm>
      </p:grpSpPr>
      <p:sp>
        <p:nvSpPr>
          <p:cNvPr id="15" name="Rectangle 3"/>
          <p:cNvSpPr>
            <a:spLocks noGrp="1" noChangeArrowheads="1"/>
          </p:cNvSpPr>
          <p:nvPr>
            <p:ph type="ctrTitle" hasCustomPrompt="1"/>
          </p:nvPr>
        </p:nvSpPr>
        <p:spPr>
          <a:xfrm>
            <a:off x="848026" y="1524001"/>
            <a:ext cx="4495499" cy="1504950"/>
          </a:xfrm>
          <a:noFill/>
        </p:spPr>
        <p:txBody>
          <a:bodyPr anchor="b" anchorCtr="0"/>
          <a:lstStyle>
            <a:lvl1pPr algn="l">
              <a:defRPr sz="2800">
                <a:solidFill>
                  <a:schemeClr val="accent1"/>
                </a:solidFill>
              </a:defRPr>
            </a:lvl1pPr>
          </a:lstStyle>
          <a:p>
            <a:r>
              <a:rPr lang="en-US" dirty="0"/>
              <a:t>Click to Edit Title</a:t>
            </a:r>
          </a:p>
        </p:txBody>
      </p:sp>
      <p:sp>
        <p:nvSpPr>
          <p:cNvPr id="14" name="Rectangle 4"/>
          <p:cNvSpPr>
            <a:spLocks noGrp="1" noChangeArrowheads="1"/>
          </p:cNvSpPr>
          <p:nvPr>
            <p:ph type="subTitle" idx="1" hasCustomPrompt="1"/>
          </p:nvPr>
        </p:nvSpPr>
        <p:spPr>
          <a:xfrm>
            <a:off x="848026" y="3067051"/>
            <a:ext cx="4495499" cy="1281684"/>
          </a:xfrm>
          <a:noFill/>
        </p:spPr>
        <p:txBody>
          <a:bodyPr/>
          <a:lstStyle>
            <a:lvl1pPr marL="0" indent="0" algn="l">
              <a:buFontTx/>
              <a:buNone/>
              <a:defRPr sz="1400" b="0">
                <a:solidFill>
                  <a:schemeClr val="accent1"/>
                </a:solidFill>
              </a:defRPr>
            </a:lvl1pPr>
          </a:lstStyle>
          <a:p>
            <a:r>
              <a:rPr lang="en-US" dirty="0"/>
              <a:t>Click to edit subtitle</a:t>
            </a:r>
          </a:p>
        </p:txBody>
      </p:sp>
      <p:sp>
        <p:nvSpPr>
          <p:cNvPr id="4" name="Rectangle 3">
            <a:extLst>
              <a:ext uri="{FF2B5EF4-FFF2-40B4-BE49-F238E27FC236}">
                <a16:creationId xmlns:a16="http://schemas.microsoft.com/office/drawing/2014/main" id="{38EC6FDB-7549-831A-98C5-6CB8B6A8DDC9}"/>
              </a:ext>
            </a:extLst>
          </p:cNvPr>
          <p:cNvSpPr/>
          <p:nvPr userDrawn="1"/>
        </p:nvSpPr>
        <p:spPr>
          <a:xfrm>
            <a:off x="848027" y="4625066"/>
            <a:ext cx="7779226"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i="0" dirty="0">
                <a:solidFill>
                  <a:schemeClr val="accent1"/>
                </a:solidFill>
                <a:latin typeface="Calibri" panose="020F0502020204030204" pitchFamily="34" charset="0"/>
                <a:cs typeface="Calibri" panose="020F0502020204030204" pitchFamily="34" charset="0"/>
              </a:rPr>
              <a:t>©</a:t>
            </a:r>
            <a:fld id="{175A87BF-D9F9-4129-8BD4-2FF9D418DF9C}" type="datetimeyyyy">
              <a:rPr lang="en-US" sz="700" b="0" i="0" smtClean="0">
                <a:solidFill>
                  <a:schemeClr val="accent1"/>
                </a:solidFill>
                <a:latin typeface="Calibri" panose="020F0502020204030204" pitchFamily="34" charset="0"/>
                <a:cs typeface="Calibri" panose="020F0502020204030204" pitchFamily="34" charset="0"/>
              </a:rPr>
              <a:t>2024</a:t>
            </a:fld>
            <a:r>
              <a:rPr lang="en-US" sz="700" b="0" i="0" dirty="0">
                <a:solidFill>
                  <a:schemeClr val="accent1"/>
                </a:solidFill>
                <a:latin typeface="Calibri" panose="020F0502020204030204" pitchFamily="34" charset="0"/>
                <a:cs typeface="Calibri" panose="020F0502020204030204" pitchFamily="34" charset="0"/>
              </a:rPr>
              <a:t> CliftonLarsonAllen LLP. CLA (CliftonLarsonAllen LLP) </a:t>
            </a:r>
            <a:r>
              <a:rPr lang="en-US" sz="700" b="0" i="0" kern="1200" dirty="0">
                <a:solidFill>
                  <a:schemeClr val="accent1"/>
                </a:solidFill>
                <a:latin typeface="Calibri" panose="020F0502020204030204" pitchFamily="34" charset="0"/>
                <a:ea typeface="+mn-ea"/>
                <a:cs typeface="Calibri" panose="020F0502020204030204" pitchFamily="34" charset="0"/>
              </a:rPr>
              <a:t>is an </a:t>
            </a:r>
            <a:r>
              <a:rPr lang="en-US" sz="700" b="0" i="0" dirty="0">
                <a:solidFill>
                  <a:schemeClr val="accent1"/>
                </a:solidFill>
                <a:latin typeface="Calibri" panose="020F0502020204030204" pitchFamily="34" charset="0"/>
                <a:cs typeface="Calibri" panose="020F0502020204030204" pitchFamily="34" charset="0"/>
              </a:rPr>
              <a:t>independent network member of CLA Global. See </a:t>
            </a:r>
            <a:r>
              <a:rPr lang="en-US" sz="700" b="0" i="0" dirty="0">
                <a:solidFill>
                  <a:schemeClr val="accent1"/>
                </a:solidFill>
                <a:latin typeface="Calibri" panose="020F0502020204030204" pitchFamily="34" charset="0"/>
                <a:cs typeface="Calibri" panose="020F0502020204030204" pitchFamily="34" charset="0"/>
                <a:hlinkClick r:id="rId2" action="ppaction://hlinkfile">
                  <a:extLst>
                    <a:ext uri="{A12FA001-AC4F-418D-AE19-62706E023703}">
                      <ahyp:hlinkClr xmlns:ahyp="http://schemas.microsoft.com/office/drawing/2018/hyperlinkcolor" val="tx"/>
                    </a:ext>
                  </a:extLst>
                </a:hlinkClick>
              </a:rPr>
              <a:t>CLAglobal.com/disclaimer</a:t>
            </a:r>
            <a:r>
              <a:rPr lang="en-US" sz="700" b="0" i="0" dirty="0">
                <a:solidFill>
                  <a:schemeClr val="accent1"/>
                </a:solidFill>
                <a:latin typeface="Calibri" panose="020F0502020204030204" pitchFamily="34" charset="0"/>
                <a:cs typeface="Calibri" panose="020F0502020204030204" pitchFamily="34" charset="0"/>
              </a:rPr>
              <a:t>. </a:t>
            </a:r>
            <a:br>
              <a:rPr lang="en-US" sz="700" b="0" i="0" dirty="0">
                <a:solidFill>
                  <a:schemeClr val="accent1"/>
                </a:solidFill>
                <a:latin typeface="Calibri" panose="020F0502020204030204" pitchFamily="34" charset="0"/>
                <a:cs typeface="Calibri" panose="020F0502020204030204" pitchFamily="34" charset="0"/>
              </a:rPr>
            </a:br>
            <a:r>
              <a:rPr lang="en-US" sz="700" b="0" i="0" dirty="0">
                <a:solidFill>
                  <a:schemeClr val="accent1"/>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sp>
        <p:nvSpPr>
          <p:cNvPr id="5" name="Slide Number Placeholder 5">
            <a:extLst>
              <a:ext uri="{FF2B5EF4-FFF2-40B4-BE49-F238E27FC236}">
                <a16:creationId xmlns:a16="http://schemas.microsoft.com/office/drawing/2014/main" id="{C38B25BF-31BB-1E4D-7421-81D58CCE0193}"/>
              </a:ext>
            </a:extLst>
          </p:cNvPr>
          <p:cNvSpPr>
            <a:spLocks noGrp="1"/>
          </p:cNvSpPr>
          <p:nvPr>
            <p:ph type="sldNum" sz="quarter" idx="4"/>
          </p:nvPr>
        </p:nvSpPr>
        <p:spPr>
          <a:xfrm>
            <a:off x="8686800" y="4772025"/>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pic>
        <p:nvPicPr>
          <p:cNvPr id="6" name="Picture 5">
            <a:extLst>
              <a:ext uri="{FF2B5EF4-FFF2-40B4-BE49-F238E27FC236}">
                <a16:creationId xmlns:a16="http://schemas.microsoft.com/office/drawing/2014/main" id="{5139DDAF-E66F-0D70-9C7F-9E4B9ADA7B85}"/>
              </a:ext>
            </a:extLst>
          </p:cNvPr>
          <p:cNvPicPr>
            <a:picLocks noChangeAspect="1"/>
          </p:cNvPicPr>
          <p:nvPr userDrawn="1"/>
        </p:nvPicPr>
        <p:blipFill>
          <a:blip r:embed="rId3"/>
          <a:srcRect/>
          <a:stretch/>
        </p:blipFill>
        <p:spPr>
          <a:xfrm>
            <a:off x="331031" y="322725"/>
            <a:ext cx="668631" cy="668631"/>
          </a:xfrm>
          <a:prstGeom prst="rect">
            <a:avLst/>
          </a:prstGeom>
        </p:spPr>
      </p:pic>
      <p:pic>
        <p:nvPicPr>
          <p:cNvPr id="8" name="Picture 7">
            <a:extLst>
              <a:ext uri="{FF2B5EF4-FFF2-40B4-BE49-F238E27FC236}">
                <a16:creationId xmlns:a16="http://schemas.microsoft.com/office/drawing/2014/main" id="{36D91A9F-9415-7391-C1AF-93605C72046A}"/>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8201" t="-4096" r="31527" b="4096"/>
          <a:stretch/>
        </p:blipFill>
        <p:spPr>
          <a:xfrm>
            <a:off x="5263368" y="0"/>
            <a:ext cx="3880632" cy="5143500"/>
          </a:xfrm>
          <a:prstGeom prst="rect">
            <a:avLst/>
          </a:prstGeom>
        </p:spPr>
      </p:pic>
    </p:spTree>
    <p:extLst>
      <p:ext uri="{BB962C8B-B14F-4D97-AF65-F5344CB8AC3E}">
        <p14:creationId xmlns:p14="http://schemas.microsoft.com/office/powerpoint/2010/main" val="2657900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3_Section Hea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11FB007-E9C1-6151-ABEC-80EDD88BAEAE}"/>
              </a:ext>
            </a:extLst>
          </p:cNvPr>
          <p:cNvSpPr/>
          <p:nvPr userDrawn="1"/>
        </p:nvSpPr>
        <p:spPr bwMode="auto">
          <a:xfrm>
            <a:off x="1" y="0"/>
            <a:ext cx="9144000" cy="40770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sp>
        <p:nvSpPr>
          <p:cNvPr id="7" name="Right Triangle 6">
            <a:extLst>
              <a:ext uri="{FF2B5EF4-FFF2-40B4-BE49-F238E27FC236}">
                <a16:creationId xmlns:a16="http://schemas.microsoft.com/office/drawing/2014/main" id="{CB964FD7-110C-91B7-1BAD-00358DE9A41F}"/>
              </a:ext>
            </a:extLst>
          </p:cNvPr>
          <p:cNvSpPr/>
          <p:nvPr userDrawn="1"/>
        </p:nvSpPr>
        <p:spPr bwMode="auto">
          <a:xfrm>
            <a:off x="0" y="2771680"/>
            <a:ext cx="5478449" cy="1305390"/>
          </a:xfrm>
          <a:prstGeom prst="rtTriangle">
            <a:avLst/>
          </a:prstGeom>
          <a:solidFill>
            <a:schemeClr val="accent1">
              <a:lumMod val="60000"/>
              <a:lumOff val="40000"/>
              <a:alpha val="29804"/>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4" name="Rectangle 4"/>
          <p:cNvSpPr>
            <a:spLocks noGrp="1" noChangeArrowheads="1"/>
          </p:cNvSpPr>
          <p:nvPr>
            <p:ph type="subTitle" idx="1" hasCustomPrompt="1"/>
          </p:nvPr>
        </p:nvSpPr>
        <p:spPr>
          <a:xfrm>
            <a:off x="772338" y="2406651"/>
            <a:ext cx="7599324" cy="901700"/>
          </a:xfrm>
          <a:noFill/>
        </p:spPr>
        <p:txBody>
          <a:bodyPr/>
          <a:lstStyle>
            <a:lvl1pPr marL="0" indent="0" algn="ctr">
              <a:buFontTx/>
              <a:buNone/>
              <a:defRPr sz="2000" b="0">
                <a:solidFill>
                  <a:schemeClr val="bg1"/>
                </a:solidFill>
              </a:defRPr>
            </a:lvl1pPr>
          </a:lstStyle>
          <a:p>
            <a:r>
              <a:rPr lang="en-US" dirty="0"/>
              <a:t>Click to edit subtitle</a:t>
            </a:r>
          </a:p>
        </p:txBody>
      </p:sp>
      <p:sp>
        <p:nvSpPr>
          <p:cNvPr id="15" name="Rectangle 3"/>
          <p:cNvSpPr>
            <a:spLocks noGrp="1" noChangeArrowheads="1"/>
          </p:cNvSpPr>
          <p:nvPr>
            <p:ph type="ctrTitle" hasCustomPrompt="1"/>
          </p:nvPr>
        </p:nvSpPr>
        <p:spPr>
          <a:xfrm>
            <a:off x="772338" y="1130301"/>
            <a:ext cx="7599324" cy="1206499"/>
          </a:xfrm>
          <a:noFill/>
        </p:spPr>
        <p:txBody>
          <a:bodyPr anchor="b" anchorCtr="0"/>
          <a:lstStyle>
            <a:lvl1pPr algn="ctr">
              <a:defRPr sz="4000">
                <a:solidFill>
                  <a:schemeClr val="bg1"/>
                </a:solidFill>
                <a:latin typeface="Calibri" panose="020F0502020204030204" pitchFamily="34" charset="0"/>
                <a:cs typeface="Calibri" panose="020F0502020204030204" pitchFamily="34" charset="0"/>
              </a:defRPr>
            </a:lvl1pPr>
          </a:lstStyle>
          <a:p>
            <a:r>
              <a:rPr lang="en-US" dirty="0"/>
              <a:t>Click to Edit Title</a:t>
            </a:r>
          </a:p>
        </p:txBody>
      </p:sp>
      <p:pic>
        <p:nvPicPr>
          <p:cNvPr id="8" name="Picture 7" descr="Icon&#10;&#10;Description automatically generated">
            <a:extLst>
              <a:ext uri="{FF2B5EF4-FFF2-40B4-BE49-F238E27FC236}">
                <a16:creationId xmlns:a16="http://schemas.microsoft.com/office/drawing/2014/main" id="{787B6CF0-8E6A-070C-D4F3-1CAB4D39BF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2250" y="4315007"/>
            <a:ext cx="604850" cy="603403"/>
          </a:xfrm>
          <a:prstGeom prst="rect">
            <a:avLst/>
          </a:prstGeom>
        </p:spPr>
      </p:pic>
      <p:sp>
        <p:nvSpPr>
          <p:cNvPr id="9" name="Rectangle 8">
            <a:extLst>
              <a:ext uri="{FF2B5EF4-FFF2-40B4-BE49-F238E27FC236}">
                <a16:creationId xmlns:a16="http://schemas.microsoft.com/office/drawing/2014/main" id="{2BDD4423-87E8-1A22-7EC7-A18F8EFC5333}"/>
              </a:ext>
            </a:extLst>
          </p:cNvPr>
          <p:cNvSpPr/>
          <p:nvPr userDrawn="1"/>
        </p:nvSpPr>
        <p:spPr>
          <a:xfrm>
            <a:off x="7839332" y="4914789"/>
            <a:ext cx="1299352" cy="200055"/>
          </a:xfrm>
          <a:prstGeom prst="rect">
            <a:avLst/>
          </a:prstGeom>
        </p:spPr>
        <p:txBody>
          <a:bodyPr wrap="square"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b="0" i="0" dirty="0">
                <a:solidFill>
                  <a:schemeClr val="accent1"/>
                </a:solidFill>
                <a:latin typeface="Calibri" panose="020F0502020204030204" pitchFamily="34" charset="0"/>
                <a:cs typeface="Calibri" panose="020F0502020204030204" pitchFamily="34" charset="0"/>
              </a:rPr>
              <a:t>©</a:t>
            </a:r>
            <a:fld id="{8242DFD0-A596-455E-86C6-EE2C62052114}" type="datetimeyyyy">
              <a:rPr lang="en-US" sz="700" b="0" i="0" smtClean="0">
                <a:solidFill>
                  <a:schemeClr val="accent1"/>
                </a:solidFill>
                <a:latin typeface="Calibri" panose="020F0502020204030204" pitchFamily="34" charset="0"/>
                <a:cs typeface="Calibri" panose="020F0502020204030204" pitchFamily="34" charset="0"/>
              </a:rPr>
              <a:t>2024</a:t>
            </a:fld>
            <a:r>
              <a:rPr lang="en-US" sz="700" b="0" i="0" dirty="0">
                <a:solidFill>
                  <a:schemeClr val="accent1"/>
                </a:solidFill>
                <a:latin typeface="Calibri" panose="020F0502020204030204" pitchFamily="34" charset="0"/>
                <a:cs typeface="Calibri" panose="020F0502020204030204" pitchFamily="34" charset="0"/>
              </a:rPr>
              <a:t> CliftonLarsonAllen LLP </a:t>
            </a:r>
          </a:p>
        </p:txBody>
      </p:sp>
      <p:sp>
        <p:nvSpPr>
          <p:cNvPr id="16" name="Text Placeholder 15">
            <a:extLst>
              <a:ext uri="{FF2B5EF4-FFF2-40B4-BE49-F238E27FC236}">
                <a16:creationId xmlns:a16="http://schemas.microsoft.com/office/drawing/2014/main" id="{9D00563C-E9E2-6EFA-4B87-AC22F9D47227}"/>
              </a:ext>
            </a:extLst>
          </p:cNvPr>
          <p:cNvSpPr>
            <a:spLocks noGrp="1"/>
          </p:cNvSpPr>
          <p:nvPr>
            <p:ph type="body" sz="quarter" idx="10"/>
          </p:nvPr>
        </p:nvSpPr>
        <p:spPr>
          <a:xfrm>
            <a:off x="1473201" y="4353183"/>
            <a:ext cx="5783248" cy="527050"/>
          </a:xfrm>
        </p:spPr>
        <p:txBody>
          <a:bodyPr anchor="ctr" anchorCtr="0"/>
          <a:lstStyle>
            <a:lvl1pPr marL="0" indent="0">
              <a:buNone/>
              <a:defRPr sz="1400" b="0">
                <a:solidFill>
                  <a:schemeClr val="accent1"/>
                </a:solidFill>
              </a:defRPr>
            </a:lvl1pPr>
          </a:lstStyle>
          <a:p>
            <a:pPr lvl="0"/>
            <a:r>
              <a:rPr lang="en-US"/>
              <a:t>Click to edit Master text styles</a:t>
            </a:r>
          </a:p>
        </p:txBody>
      </p:sp>
      <p:sp>
        <p:nvSpPr>
          <p:cNvPr id="3" name="Slide Number Placeholder 5">
            <a:extLst>
              <a:ext uri="{FF2B5EF4-FFF2-40B4-BE49-F238E27FC236}">
                <a16:creationId xmlns:a16="http://schemas.microsoft.com/office/drawing/2014/main" id="{5BBFB982-51F8-07D0-E31E-D01ED53B191F}"/>
              </a:ext>
            </a:extLst>
          </p:cNvPr>
          <p:cNvSpPr txBox="1">
            <a:spLocks/>
          </p:cNvSpPr>
          <p:nvPr userDrawn="1"/>
        </p:nvSpPr>
        <p:spPr>
          <a:xfrm>
            <a:off x="8572280" y="4445258"/>
            <a:ext cx="395782" cy="342900"/>
          </a:xfrm>
          <a:prstGeom prst="rect">
            <a:avLst/>
          </a:prstGeom>
        </p:spPr>
        <p:txBody>
          <a:bodyPr anchor="ctr" anchorCtr="0"/>
          <a:lstStyle>
            <a:defPPr>
              <a:defRPr lang="en-US"/>
            </a:defPPr>
            <a:lvl1pPr marL="0" algn="r" defTabSz="914400" rtl="0" eaLnBrk="1" latinLnBrk="0" hangingPunct="1">
              <a:defRPr sz="8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AB3F6F-6A30-410C-8DAB-3E7769D71CBC}" type="slidenum">
              <a:rPr lang="en-US" b="0" smtClean="0"/>
              <a:pPr/>
              <a:t>‹#›</a:t>
            </a:fld>
            <a:endParaRPr lang="en-US" b="0" dirty="0"/>
          </a:p>
        </p:txBody>
      </p:sp>
      <p:pic>
        <p:nvPicPr>
          <p:cNvPr id="5" name="Picture 4" descr="Icon&#10;&#10;Description automatically generated">
            <a:extLst>
              <a:ext uri="{FF2B5EF4-FFF2-40B4-BE49-F238E27FC236}">
                <a16:creationId xmlns:a16="http://schemas.microsoft.com/office/drawing/2014/main" id="{9B504261-F707-745E-DBD8-A38308C36F3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0547" y="4490242"/>
            <a:ext cx="628523" cy="252933"/>
          </a:xfrm>
          <a:prstGeom prst="rect">
            <a:avLst/>
          </a:prstGeom>
        </p:spPr>
      </p:pic>
    </p:spTree>
    <p:extLst>
      <p:ext uri="{BB962C8B-B14F-4D97-AF65-F5344CB8AC3E}">
        <p14:creationId xmlns:p14="http://schemas.microsoft.com/office/powerpoint/2010/main" val="1885171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4_Section Hea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75E7E4E-8197-40F0-D913-52BB99799B37}"/>
              </a:ext>
            </a:extLst>
          </p:cNvPr>
          <p:cNvSpPr/>
          <p:nvPr userDrawn="1"/>
        </p:nvSpPr>
        <p:spPr bwMode="auto">
          <a:xfrm>
            <a:off x="1" y="0"/>
            <a:ext cx="9144000" cy="4077070"/>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sp>
        <p:nvSpPr>
          <p:cNvPr id="7" name="Right Triangle 6">
            <a:extLst>
              <a:ext uri="{FF2B5EF4-FFF2-40B4-BE49-F238E27FC236}">
                <a16:creationId xmlns:a16="http://schemas.microsoft.com/office/drawing/2014/main" id="{3AD27803-DC72-3919-6D72-264B14BB5401}"/>
              </a:ext>
            </a:extLst>
          </p:cNvPr>
          <p:cNvSpPr/>
          <p:nvPr userDrawn="1"/>
        </p:nvSpPr>
        <p:spPr bwMode="auto">
          <a:xfrm>
            <a:off x="0" y="2771680"/>
            <a:ext cx="5478449" cy="1305390"/>
          </a:xfrm>
          <a:prstGeom prst="rtTriangle">
            <a:avLst/>
          </a:prstGeom>
          <a:solidFill>
            <a:schemeClr val="accent2">
              <a:lumMod val="40000"/>
              <a:lumOff val="60000"/>
              <a:alpha val="29804"/>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8" name="Rectangle 4">
            <a:extLst>
              <a:ext uri="{FF2B5EF4-FFF2-40B4-BE49-F238E27FC236}">
                <a16:creationId xmlns:a16="http://schemas.microsoft.com/office/drawing/2014/main" id="{E2B66882-3DD5-F845-DF88-2EEC5B1D2C72}"/>
              </a:ext>
            </a:extLst>
          </p:cNvPr>
          <p:cNvSpPr>
            <a:spLocks noGrp="1" noChangeArrowheads="1"/>
          </p:cNvSpPr>
          <p:nvPr>
            <p:ph type="subTitle" idx="1" hasCustomPrompt="1"/>
          </p:nvPr>
        </p:nvSpPr>
        <p:spPr>
          <a:xfrm>
            <a:off x="772338" y="2406651"/>
            <a:ext cx="7599324" cy="901700"/>
          </a:xfrm>
          <a:noFill/>
        </p:spPr>
        <p:txBody>
          <a:bodyPr/>
          <a:lstStyle>
            <a:lvl1pPr marL="0" indent="0" algn="ctr">
              <a:buFontTx/>
              <a:buNone/>
              <a:defRPr sz="2000" b="0">
                <a:solidFill>
                  <a:schemeClr val="accent1"/>
                </a:solidFill>
              </a:defRPr>
            </a:lvl1pPr>
          </a:lstStyle>
          <a:p>
            <a:r>
              <a:rPr lang="en-US" dirty="0"/>
              <a:t>Click to edit subtitle</a:t>
            </a:r>
          </a:p>
        </p:txBody>
      </p:sp>
      <p:sp>
        <p:nvSpPr>
          <p:cNvPr id="9" name="Rectangle 3">
            <a:extLst>
              <a:ext uri="{FF2B5EF4-FFF2-40B4-BE49-F238E27FC236}">
                <a16:creationId xmlns:a16="http://schemas.microsoft.com/office/drawing/2014/main" id="{7B10BF00-B574-03EB-719D-C0A6A08B694A}"/>
              </a:ext>
            </a:extLst>
          </p:cNvPr>
          <p:cNvSpPr>
            <a:spLocks noGrp="1" noChangeArrowheads="1"/>
          </p:cNvSpPr>
          <p:nvPr>
            <p:ph type="ctrTitle" hasCustomPrompt="1"/>
          </p:nvPr>
        </p:nvSpPr>
        <p:spPr>
          <a:xfrm>
            <a:off x="772338" y="1130301"/>
            <a:ext cx="7599324" cy="1206499"/>
          </a:xfrm>
          <a:noFill/>
        </p:spPr>
        <p:txBody>
          <a:bodyPr anchor="b" anchorCtr="0"/>
          <a:lstStyle>
            <a:lvl1pPr algn="ctr">
              <a:defRPr sz="4000">
                <a:solidFill>
                  <a:schemeClr val="accent1"/>
                </a:solidFill>
                <a:latin typeface="Calibri" panose="020F0502020204030204" pitchFamily="34" charset="0"/>
                <a:cs typeface="Calibri" panose="020F0502020204030204" pitchFamily="34" charset="0"/>
              </a:defRPr>
            </a:lvl1pPr>
          </a:lstStyle>
          <a:p>
            <a:r>
              <a:rPr lang="en-US" dirty="0"/>
              <a:t>Click to Edit Title</a:t>
            </a:r>
          </a:p>
        </p:txBody>
      </p:sp>
      <p:pic>
        <p:nvPicPr>
          <p:cNvPr id="2" name="Picture 1" descr="Icon&#10;&#10;Description automatically generated">
            <a:extLst>
              <a:ext uri="{FF2B5EF4-FFF2-40B4-BE49-F238E27FC236}">
                <a16:creationId xmlns:a16="http://schemas.microsoft.com/office/drawing/2014/main" id="{79B20C2D-253E-8F10-21E6-EC6A4D9BCA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2250" y="4315007"/>
            <a:ext cx="604850" cy="603403"/>
          </a:xfrm>
          <a:prstGeom prst="rect">
            <a:avLst/>
          </a:prstGeom>
        </p:spPr>
      </p:pic>
      <p:sp>
        <p:nvSpPr>
          <p:cNvPr id="4" name="Text Placeholder 15">
            <a:extLst>
              <a:ext uri="{FF2B5EF4-FFF2-40B4-BE49-F238E27FC236}">
                <a16:creationId xmlns:a16="http://schemas.microsoft.com/office/drawing/2014/main" id="{4AC3F654-E035-BBCE-4B64-D40064E96F13}"/>
              </a:ext>
            </a:extLst>
          </p:cNvPr>
          <p:cNvSpPr>
            <a:spLocks noGrp="1"/>
          </p:cNvSpPr>
          <p:nvPr>
            <p:ph type="body" sz="quarter" idx="10"/>
          </p:nvPr>
        </p:nvSpPr>
        <p:spPr>
          <a:xfrm>
            <a:off x="1473201" y="4353183"/>
            <a:ext cx="5783248" cy="527050"/>
          </a:xfrm>
        </p:spPr>
        <p:txBody>
          <a:bodyPr anchor="ctr" anchorCtr="0"/>
          <a:lstStyle>
            <a:lvl1pPr marL="0" indent="0">
              <a:buNone/>
              <a:defRPr sz="1400" b="0">
                <a:solidFill>
                  <a:schemeClr val="accent1"/>
                </a:solidFill>
              </a:defRPr>
            </a:lvl1pPr>
          </a:lstStyle>
          <a:p>
            <a:pPr lvl="0"/>
            <a:r>
              <a:rPr lang="en-US"/>
              <a:t>Click to edit Master text styles</a:t>
            </a:r>
          </a:p>
        </p:txBody>
      </p:sp>
      <p:sp>
        <p:nvSpPr>
          <p:cNvPr id="5" name="Slide Number Placeholder 5">
            <a:extLst>
              <a:ext uri="{FF2B5EF4-FFF2-40B4-BE49-F238E27FC236}">
                <a16:creationId xmlns:a16="http://schemas.microsoft.com/office/drawing/2014/main" id="{462B2DC6-3700-0994-583F-633AA07781D8}"/>
              </a:ext>
            </a:extLst>
          </p:cNvPr>
          <p:cNvSpPr txBox="1">
            <a:spLocks/>
          </p:cNvSpPr>
          <p:nvPr userDrawn="1"/>
        </p:nvSpPr>
        <p:spPr>
          <a:xfrm>
            <a:off x="8572280" y="4445258"/>
            <a:ext cx="395782" cy="342900"/>
          </a:xfrm>
          <a:prstGeom prst="rect">
            <a:avLst/>
          </a:prstGeom>
        </p:spPr>
        <p:txBody>
          <a:bodyPr anchor="ctr" anchorCtr="0"/>
          <a:lstStyle>
            <a:defPPr>
              <a:defRPr lang="en-US"/>
            </a:defPPr>
            <a:lvl1pPr marL="0" algn="r" defTabSz="914400" rtl="0" eaLnBrk="1" latinLnBrk="0" hangingPunct="1">
              <a:defRPr sz="8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AB3F6F-6A30-410C-8DAB-3E7769D71CBC}" type="slidenum">
              <a:rPr lang="en-US" b="0" smtClean="0"/>
              <a:pPr/>
              <a:t>‹#›</a:t>
            </a:fld>
            <a:endParaRPr lang="en-US" b="0" dirty="0"/>
          </a:p>
        </p:txBody>
      </p:sp>
      <p:pic>
        <p:nvPicPr>
          <p:cNvPr id="10" name="Picture 9" descr="Icon&#10;&#10;Description automatically generated">
            <a:extLst>
              <a:ext uri="{FF2B5EF4-FFF2-40B4-BE49-F238E27FC236}">
                <a16:creationId xmlns:a16="http://schemas.microsoft.com/office/drawing/2014/main" id="{49B939B3-F9FD-C3AA-5A5A-E6518842A23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0547" y="4490242"/>
            <a:ext cx="628523" cy="252933"/>
          </a:xfrm>
          <a:prstGeom prst="rect">
            <a:avLst/>
          </a:prstGeom>
        </p:spPr>
      </p:pic>
      <p:sp>
        <p:nvSpPr>
          <p:cNvPr id="11" name="Rectangle 10">
            <a:extLst>
              <a:ext uri="{FF2B5EF4-FFF2-40B4-BE49-F238E27FC236}">
                <a16:creationId xmlns:a16="http://schemas.microsoft.com/office/drawing/2014/main" id="{1A300F57-5067-4F08-D960-408FB3B84F6F}"/>
              </a:ext>
            </a:extLst>
          </p:cNvPr>
          <p:cNvSpPr/>
          <p:nvPr userDrawn="1"/>
        </p:nvSpPr>
        <p:spPr>
          <a:xfrm>
            <a:off x="7839332" y="4914789"/>
            <a:ext cx="1299352" cy="200055"/>
          </a:xfrm>
          <a:prstGeom prst="rect">
            <a:avLst/>
          </a:prstGeom>
        </p:spPr>
        <p:txBody>
          <a:bodyPr wrap="square"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b="0" i="0" dirty="0">
                <a:solidFill>
                  <a:schemeClr val="accent1"/>
                </a:solidFill>
                <a:latin typeface="Calibri" panose="020F0502020204030204" pitchFamily="34" charset="0"/>
                <a:cs typeface="Calibri" panose="020F0502020204030204" pitchFamily="34" charset="0"/>
              </a:rPr>
              <a:t>©</a:t>
            </a:r>
            <a:fld id="{40E69833-92C3-407E-8FB9-063BF2D4DDC6}" type="datetimeyyyy">
              <a:rPr lang="en-US" sz="700" b="0" i="0" smtClean="0">
                <a:solidFill>
                  <a:schemeClr val="accent1"/>
                </a:solidFill>
                <a:latin typeface="Calibri" panose="020F0502020204030204" pitchFamily="34" charset="0"/>
                <a:cs typeface="Calibri" panose="020F0502020204030204" pitchFamily="34" charset="0"/>
              </a:rPr>
              <a:t>2024</a:t>
            </a:fld>
            <a:r>
              <a:rPr lang="en-US" sz="700" b="0" i="0" dirty="0">
                <a:solidFill>
                  <a:schemeClr val="accent1"/>
                </a:solidFill>
                <a:latin typeface="Calibri" panose="020F0502020204030204" pitchFamily="34" charset="0"/>
                <a:cs typeface="Calibri" panose="020F0502020204030204" pitchFamily="34" charset="0"/>
              </a:rPr>
              <a:t> CliftonLarsonAllen LLP </a:t>
            </a:r>
          </a:p>
        </p:txBody>
      </p:sp>
    </p:spTree>
    <p:extLst>
      <p:ext uri="{BB962C8B-B14F-4D97-AF65-F5344CB8AC3E}">
        <p14:creationId xmlns:p14="http://schemas.microsoft.com/office/powerpoint/2010/main" val="3553440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D35F4121-5161-6CA6-C0AA-0212A4469B68}"/>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59387" y="4645445"/>
            <a:ext cx="394135" cy="393192"/>
          </a:xfrm>
          <a:prstGeom prst="rect">
            <a:avLst/>
          </a:prstGeom>
        </p:spPr>
      </p:pic>
      <p:sp>
        <p:nvSpPr>
          <p:cNvPr id="14" name="Slide Number Placeholder 5"/>
          <p:cNvSpPr>
            <a:spLocks noGrp="1"/>
          </p:cNvSpPr>
          <p:nvPr>
            <p:ph type="sldNum" sz="quarter" idx="4"/>
          </p:nvPr>
        </p:nvSpPr>
        <p:spPr>
          <a:xfrm>
            <a:off x="8572280" y="4670591"/>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sp>
        <p:nvSpPr>
          <p:cNvPr id="174087" name="Rectangle 7"/>
          <p:cNvSpPr>
            <a:spLocks noGrp="1" noChangeArrowheads="1"/>
          </p:cNvSpPr>
          <p:nvPr>
            <p:ph type="ftr" sz="quarter" idx="3"/>
          </p:nvPr>
        </p:nvSpPr>
        <p:spPr bwMode="auto">
          <a:xfrm>
            <a:off x="553522" y="4387209"/>
            <a:ext cx="2895600" cy="171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800">
                <a:solidFill>
                  <a:schemeClr val="tx2"/>
                </a:solidFill>
                <a:latin typeface="Calibri" pitchFamily="34" charset="0"/>
                <a:cs typeface="Calibri" pitchFamily="34" charset="0"/>
              </a:defRPr>
            </a:lvl1pPr>
          </a:lstStyle>
          <a:p>
            <a:endParaRPr lang="en-US" dirty="0">
              <a:solidFill>
                <a:schemeClr val="accent1"/>
              </a:solidFill>
            </a:endParaRPr>
          </a:p>
        </p:txBody>
      </p:sp>
      <p:sp>
        <p:nvSpPr>
          <p:cNvPr id="174084" name="Rectangle 4"/>
          <p:cNvSpPr>
            <a:spLocks noGrp="1" noChangeArrowheads="1"/>
          </p:cNvSpPr>
          <p:nvPr>
            <p:ph type="title"/>
          </p:nvPr>
        </p:nvSpPr>
        <p:spPr bwMode="auto">
          <a:xfrm>
            <a:off x="457200" y="144838"/>
            <a:ext cx="82296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Title</a:t>
            </a:r>
          </a:p>
        </p:txBody>
      </p:sp>
      <p:sp>
        <p:nvSpPr>
          <p:cNvPr id="174085" name="Rectangle 5"/>
          <p:cNvSpPr>
            <a:spLocks noGrp="1" noChangeArrowheads="1"/>
          </p:cNvSpPr>
          <p:nvPr>
            <p:ph type="body" idx="1"/>
          </p:nvPr>
        </p:nvSpPr>
        <p:spPr bwMode="auto">
          <a:xfrm>
            <a:off x="457200" y="895350"/>
            <a:ext cx="8229600" cy="36627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a:extLst>
              <a:ext uri="{FF2B5EF4-FFF2-40B4-BE49-F238E27FC236}">
                <a16:creationId xmlns:a16="http://schemas.microsoft.com/office/drawing/2014/main" id="{E46E431A-E0CD-8E0F-9AEB-398135236A9A}"/>
              </a:ext>
            </a:extLst>
          </p:cNvPr>
          <p:cNvSpPr txBox="1"/>
          <p:nvPr userDrawn="1"/>
        </p:nvSpPr>
        <p:spPr>
          <a:xfrm>
            <a:off x="958850" y="4742014"/>
            <a:ext cx="1384300" cy="200055"/>
          </a:xfrm>
          <a:prstGeom prst="rect">
            <a:avLst/>
          </a:prstGeom>
          <a:noFill/>
        </p:spPr>
        <p:txBody>
          <a:bodyPr wrap="square" anchor="ctr" anchorCtr="0">
            <a:spAutoFit/>
          </a:bodyPr>
          <a:lstStyle/>
          <a:p>
            <a:pPr algn="l"/>
            <a:r>
              <a:rPr lang="en-US" sz="700" dirty="0">
                <a:solidFill>
                  <a:schemeClr val="accent1"/>
                </a:solidFill>
                <a:latin typeface="Calibri" panose="020F0502020204030204" pitchFamily="34" charset="0"/>
                <a:cs typeface="Calibri" panose="020F0502020204030204" pitchFamily="34" charset="0"/>
              </a:rPr>
              <a:t>©</a:t>
            </a:r>
            <a:fld id="{B646C465-C8FD-4098-95CB-23FE4C2B7449}" type="datetimeyyyy">
              <a:rPr lang="en-US" sz="700" smtClean="0">
                <a:solidFill>
                  <a:schemeClr val="accent1"/>
                </a:solidFill>
                <a:latin typeface="Calibri" panose="020F0502020204030204" pitchFamily="34" charset="0"/>
                <a:cs typeface="Calibri" panose="020F0502020204030204" pitchFamily="34" charset="0"/>
              </a:rPr>
              <a:t>2024</a:t>
            </a:fld>
            <a:r>
              <a:rPr lang="en-US" sz="700" dirty="0">
                <a:solidFill>
                  <a:schemeClr val="accent1"/>
                </a:solidFill>
                <a:latin typeface="Calibri" panose="020F0502020204030204" pitchFamily="34" charset="0"/>
                <a:cs typeface="Calibri" panose="020F0502020204030204" pitchFamily="34" charset="0"/>
              </a:rPr>
              <a:t> CliftonLarsonAllen LLP</a:t>
            </a:r>
          </a:p>
        </p:txBody>
      </p:sp>
      <p:pic>
        <p:nvPicPr>
          <p:cNvPr id="4" name="Picture 3" descr="Icon&#10;&#10;Description automatically generated">
            <a:extLst>
              <a:ext uri="{FF2B5EF4-FFF2-40B4-BE49-F238E27FC236}">
                <a16:creationId xmlns:a16="http://schemas.microsoft.com/office/drawing/2014/main" id="{B5DB2C02-BF42-D401-14DF-0F280CFD7B56}"/>
              </a:ext>
            </a:extLst>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7920547" y="4715575"/>
            <a:ext cx="628523" cy="252933"/>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700" r:id="rId3"/>
    <p:sldLayoutId id="2147483680" r:id="rId4"/>
    <p:sldLayoutId id="2147483682" r:id="rId5"/>
    <p:sldLayoutId id="2147483698" r:id="rId6"/>
    <p:sldLayoutId id="2147483699" r:id="rId7"/>
    <p:sldLayoutId id="2147483690" r:id="rId8"/>
    <p:sldLayoutId id="2147483694" r:id="rId9"/>
    <p:sldLayoutId id="2147483695" r:id="rId10"/>
    <p:sldLayoutId id="2147483664" r:id="rId11"/>
    <p:sldLayoutId id="2147483665" r:id="rId12"/>
    <p:sldLayoutId id="2147483666" r:id="rId13"/>
    <p:sldLayoutId id="2147483667" r:id="rId14"/>
    <p:sldLayoutId id="2147483668" r:id="rId15"/>
    <p:sldLayoutId id="2147483669" r:id="rId16"/>
    <p:sldLayoutId id="2147483686" r:id="rId17"/>
    <p:sldLayoutId id="2147483670" r:id="rId18"/>
    <p:sldLayoutId id="2147483675" r:id="rId19"/>
    <p:sldLayoutId id="2147483676" r:id="rId20"/>
    <p:sldLayoutId id="2147483696" r:id="rId21"/>
    <p:sldLayoutId id="2147483697" r:id="rId22"/>
  </p:sldLayoutIdLst>
  <p:hf hdr="0" ftr="0" dt="0"/>
  <p:txStyles>
    <p:titleStyle>
      <a:lvl1pPr algn="l" rtl="0" eaLnBrk="1" fontAlgn="base" hangingPunct="1">
        <a:spcBef>
          <a:spcPct val="0"/>
        </a:spcBef>
        <a:spcAft>
          <a:spcPct val="0"/>
        </a:spcAft>
        <a:defRPr sz="3200" b="0">
          <a:solidFill>
            <a:schemeClr val="accent1"/>
          </a:solidFill>
          <a:latin typeface="Calibri" panose="020F0502020204030204" pitchFamily="34" charset="0"/>
          <a:ea typeface="+mj-ea"/>
          <a:cs typeface="Calibri" panose="020F0502020204030204" pitchFamily="34" charset="0"/>
        </a:defRPr>
      </a:lvl1pPr>
      <a:lvl2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2pPr>
      <a:lvl3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3pPr>
      <a:lvl4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4pPr>
      <a:lvl5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5pPr>
      <a:lvl6pPr marL="4572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6pPr>
      <a:lvl7pPr marL="9144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7pPr>
      <a:lvl8pPr marL="13716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8pPr>
      <a:lvl9pPr marL="18288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9pPr>
    </p:titleStyle>
    <p:bodyStyle>
      <a:lvl1pPr marL="342900" indent="-342900" algn="l" rtl="0" eaLnBrk="1" fontAlgn="base" hangingPunct="1">
        <a:spcBef>
          <a:spcPct val="20000"/>
        </a:spcBef>
        <a:spcAft>
          <a:spcPct val="0"/>
        </a:spcAft>
        <a:buClr>
          <a:schemeClr val="accent2"/>
        </a:buClr>
        <a:buSzPct val="120000"/>
        <a:buFont typeface="Arial" panose="020B0604020202020204" pitchFamily="34" charset="0"/>
        <a:buChar char="•"/>
        <a:defRPr sz="2400">
          <a:solidFill>
            <a:schemeClr val="tx2"/>
          </a:solidFill>
          <a:latin typeface="Calibri" panose="020F0502020204030204" pitchFamily="34" charset="0"/>
          <a:ea typeface="+mn-ea"/>
          <a:cs typeface="Calibri" panose="020F0502020204030204" pitchFamily="34" charset="0"/>
        </a:defRPr>
      </a:lvl1pPr>
      <a:lvl2pPr marL="742950" indent="-285750" algn="l" rtl="0" eaLnBrk="1" fontAlgn="base" hangingPunct="1">
        <a:spcBef>
          <a:spcPct val="20000"/>
        </a:spcBef>
        <a:spcAft>
          <a:spcPct val="0"/>
        </a:spcAft>
        <a:buClr>
          <a:schemeClr val="accent2"/>
        </a:buClr>
        <a:buFont typeface="Courier New" panose="02070309020205020404" pitchFamily="49" charset="0"/>
        <a:buChar char="o"/>
        <a:defRPr sz="2000">
          <a:solidFill>
            <a:schemeClr val="tx2"/>
          </a:solidFill>
          <a:latin typeface="Calibri" panose="020F0502020204030204" pitchFamily="34" charset="0"/>
          <a:ea typeface="+mn-ea"/>
          <a:cs typeface="Calibri" panose="020F0502020204030204" pitchFamily="34" charset="0"/>
        </a:defRPr>
      </a:lvl2pPr>
      <a:lvl3pPr marL="1143000" indent="-228600" algn="l" rtl="0" eaLnBrk="1" fontAlgn="base" hangingPunct="1">
        <a:spcBef>
          <a:spcPct val="20000"/>
        </a:spcBef>
        <a:spcAft>
          <a:spcPct val="0"/>
        </a:spcAft>
        <a:buClr>
          <a:schemeClr val="accent2"/>
        </a:buClr>
        <a:buSzPct val="85000"/>
        <a:buFont typeface="Wingdings" panose="05000000000000000000" pitchFamily="2" charset="2"/>
        <a:buChar char="§"/>
        <a:defRPr sz="1800">
          <a:solidFill>
            <a:schemeClr val="tx2"/>
          </a:solidFill>
          <a:latin typeface="Calibri" panose="020F0502020204030204" pitchFamily="34" charset="0"/>
          <a:ea typeface="+mn-ea"/>
          <a:cs typeface="Calibri" panose="020F0502020204030204" pitchFamily="34" charset="0"/>
        </a:defRPr>
      </a:lvl3pPr>
      <a:lvl4pPr marL="16002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anose="020F0502020204030204" pitchFamily="34" charset="0"/>
          <a:ea typeface="+mn-ea"/>
          <a:cs typeface="Calibri" panose="020F0502020204030204" pitchFamily="34" charset="0"/>
        </a:defRPr>
      </a:lvl4pPr>
      <a:lvl5pPr marL="20574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anose="020F0502020204030204" pitchFamily="34" charset="0"/>
          <a:ea typeface="+mn-ea"/>
          <a:cs typeface="Calibri" panose="020F0502020204030204" pitchFamily="34" charset="0"/>
        </a:defRPr>
      </a:lvl5pPr>
      <a:lvl6pPr marL="2514600" indent="-228600" algn="l" rtl="0" eaLnBrk="1" fontAlgn="base" hangingPunct="1">
        <a:spcBef>
          <a:spcPct val="20000"/>
        </a:spcBef>
        <a:spcAft>
          <a:spcPct val="0"/>
        </a:spcAft>
        <a:buFont typeface="Arial" charset="0"/>
        <a:buChar char="–"/>
        <a:defRPr>
          <a:solidFill>
            <a:schemeClr val="tx1"/>
          </a:solidFill>
          <a:latin typeface="+mn-lt"/>
          <a:ea typeface="+mn-ea"/>
        </a:defRPr>
      </a:lvl6pPr>
      <a:lvl7pPr marL="2971800" indent="-228600" algn="l" rtl="0" eaLnBrk="1" fontAlgn="base" hangingPunct="1">
        <a:spcBef>
          <a:spcPct val="20000"/>
        </a:spcBef>
        <a:spcAft>
          <a:spcPct val="0"/>
        </a:spcAft>
        <a:buFont typeface="Arial" charset="0"/>
        <a:buChar char="–"/>
        <a:defRPr>
          <a:solidFill>
            <a:schemeClr val="tx1"/>
          </a:solidFill>
          <a:latin typeface="+mn-lt"/>
          <a:ea typeface="+mn-ea"/>
        </a:defRPr>
      </a:lvl7pPr>
      <a:lvl8pPr marL="3429000" indent="-228600" algn="l" rtl="0" eaLnBrk="1" fontAlgn="base" hangingPunct="1">
        <a:spcBef>
          <a:spcPct val="20000"/>
        </a:spcBef>
        <a:spcAft>
          <a:spcPct val="0"/>
        </a:spcAft>
        <a:buFont typeface="Arial" charset="0"/>
        <a:buChar char="–"/>
        <a:defRPr>
          <a:solidFill>
            <a:schemeClr val="tx1"/>
          </a:solidFill>
          <a:latin typeface="+mn-lt"/>
          <a:ea typeface="+mn-ea"/>
        </a:defRPr>
      </a:lvl8pPr>
      <a:lvl9pPr marL="3886200" indent="-228600" algn="l" rtl="0" eaLnBrk="1" fontAlgn="base" hangingPunct="1">
        <a:spcBef>
          <a:spcPct val="20000"/>
        </a:spcBef>
        <a:spcAft>
          <a:spcPct val="0"/>
        </a:spcAft>
        <a:buFont typeface="Arial" charset="0"/>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a:t>January 10, 2024</a:t>
            </a:r>
          </a:p>
        </p:txBody>
      </p:sp>
      <p:sp>
        <p:nvSpPr>
          <p:cNvPr id="4" name="Title 3"/>
          <p:cNvSpPr>
            <a:spLocks noGrp="1"/>
          </p:cNvSpPr>
          <p:nvPr>
            <p:ph type="title"/>
          </p:nvPr>
        </p:nvSpPr>
        <p:spPr/>
        <p:txBody>
          <a:bodyPr/>
          <a:lstStyle/>
          <a:p>
            <a:r>
              <a:rPr lang="en-US" dirty="0"/>
              <a:t>Capital Region Council of Governments</a:t>
            </a:r>
            <a:br>
              <a:rPr lang="en-US" dirty="0"/>
            </a:br>
            <a:r>
              <a:rPr lang="en-US" dirty="0"/>
              <a:t>June 30, 2023 Audit Presentation</a:t>
            </a:r>
          </a:p>
        </p:txBody>
      </p:sp>
    </p:spTree>
    <p:extLst>
      <p:ext uri="{BB962C8B-B14F-4D97-AF65-F5344CB8AC3E}">
        <p14:creationId xmlns:p14="http://schemas.microsoft.com/office/powerpoint/2010/main" val="2580839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2698" y="0"/>
            <a:ext cx="8229600" cy="685800"/>
          </a:xfrm>
        </p:spPr>
        <p:txBody>
          <a:bodyPr/>
          <a:lstStyle/>
          <a:p>
            <a:r>
              <a:rPr lang="en-US" dirty="0"/>
              <a:t>Financial Highlights – Governmental Funds</a:t>
            </a:r>
          </a:p>
        </p:txBody>
      </p:sp>
      <p:sp>
        <p:nvSpPr>
          <p:cNvPr id="5" name="Slide Number Placeholder 4"/>
          <p:cNvSpPr>
            <a:spLocks noGrp="1"/>
          </p:cNvSpPr>
          <p:nvPr>
            <p:ph type="sldNum" sz="quarter" idx="4"/>
          </p:nvPr>
        </p:nvSpPr>
        <p:spPr/>
        <p:txBody>
          <a:bodyPr/>
          <a:lstStyle/>
          <a:p>
            <a:fld id="{F8E24598-D429-A34B-B4A6-5808099B37D3}" type="slidenum">
              <a:rPr lang="en-US" smtClean="0"/>
              <a:pPr/>
              <a:t>10</a:t>
            </a:fld>
            <a:endParaRPr lang="en-US" dirty="0"/>
          </a:p>
        </p:txBody>
      </p:sp>
      <p:pic>
        <p:nvPicPr>
          <p:cNvPr id="6" name="Picture 5">
            <a:extLst>
              <a:ext uri="{FF2B5EF4-FFF2-40B4-BE49-F238E27FC236}">
                <a16:creationId xmlns:a16="http://schemas.microsoft.com/office/drawing/2014/main" id="{B8584DE1-028F-8BDA-D014-0674128A02D5}"/>
              </a:ext>
            </a:extLst>
          </p:cNvPr>
          <p:cNvPicPr>
            <a:picLocks noChangeAspect="1"/>
          </p:cNvPicPr>
          <p:nvPr/>
        </p:nvPicPr>
        <p:blipFill>
          <a:blip r:embed="rId3"/>
          <a:stretch>
            <a:fillRect/>
          </a:stretch>
        </p:blipFill>
        <p:spPr>
          <a:xfrm>
            <a:off x="561702" y="590023"/>
            <a:ext cx="8125098" cy="4123314"/>
          </a:xfrm>
          <a:prstGeom prst="rect">
            <a:avLst/>
          </a:prstGeom>
        </p:spPr>
      </p:pic>
    </p:spTree>
    <p:extLst>
      <p:ext uri="{BB962C8B-B14F-4D97-AF65-F5344CB8AC3E}">
        <p14:creationId xmlns:p14="http://schemas.microsoft.com/office/powerpoint/2010/main" val="680639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Financial Highlights</a:t>
            </a:r>
          </a:p>
        </p:txBody>
      </p:sp>
      <p:sp>
        <p:nvSpPr>
          <p:cNvPr id="21507" name="Rectangle 3"/>
          <p:cNvSpPr>
            <a:spLocks noGrp="1" noChangeArrowheads="1"/>
          </p:cNvSpPr>
          <p:nvPr>
            <p:ph idx="1"/>
          </p:nvPr>
        </p:nvSpPr>
        <p:spPr>
          <a:xfrm>
            <a:off x="457200" y="754438"/>
            <a:ext cx="8229600" cy="3760412"/>
          </a:xfrm>
        </p:spPr>
        <p:txBody>
          <a:bodyPr/>
          <a:lstStyle/>
          <a:p>
            <a:pPr rtl="0">
              <a:buSzPts val="3700"/>
              <a:buFont typeface="Calibri" panose="020F0502020204030204" pitchFamily="34" charset="0"/>
              <a:buChar char="•"/>
            </a:pPr>
            <a:r>
              <a:rPr lang="en-US" sz="3600" b="0" i="0" u="none" strike="noStrike" baseline="0" dirty="0">
                <a:solidFill>
                  <a:srgbClr val="414142"/>
                </a:solidFill>
                <a:latin typeface="Calibri" panose="020F0502020204030204" pitchFamily="34" charset="0"/>
              </a:rPr>
              <a:t>General Fund</a:t>
            </a:r>
          </a:p>
          <a:p>
            <a:pPr rtl="0">
              <a:buSzPts val="3200"/>
              <a:buFont typeface="Calibri" panose="020F0502020204030204" pitchFamily="34" charset="0"/>
              <a:buChar char="–"/>
            </a:pPr>
            <a:r>
              <a:rPr lang="en-US" sz="2800" b="0" i="0" u="none" strike="noStrike" baseline="0" dirty="0">
                <a:solidFill>
                  <a:srgbClr val="414142"/>
                </a:solidFill>
                <a:latin typeface="Calibri" panose="020F0502020204030204" pitchFamily="34" charset="0"/>
              </a:rPr>
              <a:t>Fund balance $</a:t>
            </a:r>
            <a:r>
              <a:rPr lang="en-US" sz="2800" dirty="0">
                <a:solidFill>
                  <a:srgbClr val="414142"/>
                </a:solidFill>
              </a:rPr>
              <a:t>2.27</a:t>
            </a:r>
            <a:r>
              <a:rPr lang="en-US" sz="2800" b="0" i="0" u="none" strike="noStrike" baseline="0" dirty="0">
                <a:solidFill>
                  <a:srgbClr val="414142"/>
                </a:solidFill>
                <a:latin typeface="Calibri" panose="020F0502020204030204" pitchFamily="34" charset="0"/>
              </a:rPr>
              <a:t>M</a:t>
            </a:r>
          </a:p>
          <a:p>
            <a:pPr lvl="1" rtl="0">
              <a:buSzPts val="2200"/>
              <a:buFont typeface="Arial Narrow" panose="020B0606020202030204" pitchFamily="34" charset="0"/>
              <a:buChar char="◊"/>
            </a:pPr>
            <a:r>
              <a:rPr lang="en-US" sz="2400" b="0" i="0" u="none" strike="noStrike" baseline="0" dirty="0">
                <a:solidFill>
                  <a:srgbClr val="414142"/>
                </a:solidFill>
                <a:latin typeface="Calibri" panose="020F0502020204030204" pitchFamily="34" charset="0"/>
              </a:rPr>
              <a:t>Unassigned $2.13M – portion of fund balance available for spending at CRCOG’s discretion</a:t>
            </a:r>
          </a:p>
          <a:p>
            <a:pPr lvl="1" rtl="0">
              <a:buSzPts val="2200"/>
              <a:buFont typeface="Arial Narrow" panose="020B0606020202030204" pitchFamily="34" charset="0"/>
              <a:buChar char="◊"/>
            </a:pPr>
            <a:r>
              <a:rPr lang="en-US" sz="2400" dirty="0">
                <a:solidFill>
                  <a:srgbClr val="414142"/>
                </a:solidFill>
              </a:rPr>
              <a:t>Nonspendable $141K for Prepaids</a:t>
            </a:r>
            <a:endParaRPr lang="en-US" sz="1800" b="0" i="0" u="none" strike="noStrike" baseline="0" dirty="0">
              <a:solidFill>
                <a:srgbClr val="414142"/>
              </a:solidFill>
              <a:latin typeface="Calibri" panose="020F0502020204030204" pitchFamily="34" charset="0"/>
            </a:endParaRPr>
          </a:p>
        </p:txBody>
      </p:sp>
      <p:sp>
        <p:nvSpPr>
          <p:cNvPr id="5" name="Slide Number Placeholder 4"/>
          <p:cNvSpPr>
            <a:spLocks noGrp="1"/>
          </p:cNvSpPr>
          <p:nvPr>
            <p:ph type="sldNum" sz="quarter" idx="4"/>
          </p:nvPr>
        </p:nvSpPr>
        <p:spPr/>
        <p:txBody>
          <a:bodyPr/>
          <a:lstStyle/>
          <a:p>
            <a:fld id="{F8E24598-D429-A34B-B4A6-5808099B37D3}" type="slidenum">
              <a:rPr lang="en-US" smtClean="0"/>
              <a:pPr/>
              <a:t>11</a:t>
            </a:fld>
            <a:endParaRPr lang="en-US" dirty="0"/>
          </a:p>
        </p:txBody>
      </p:sp>
    </p:spTree>
    <p:extLst>
      <p:ext uri="{BB962C8B-B14F-4D97-AF65-F5344CB8AC3E}">
        <p14:creationId xmlns:p14="http://schemas.microsoft.com/office/powerpoint/2010/main" val="3759114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Financial Highlights – Fiduciary Funds</a:t>
            </a:r>
          </a:p>
        </p:txBody>
      </p:sp>
      <p:sp>
        <p:nvSpPr>
          <p:cNvPr id="5" name="Slide Number Placeholder 4"/>
          <p:cNvSpPr>
            <a:spLocks noGrp="1"/>
          </p:cNvSpPr>
          <p:nvPr>
            <p:ph type="sldNum" sz="quarter" idx="4"/>
          </p:nvPr>
        </p:nvSpPr>
        <p:spPr/>
        <p:txBody>
          <a:bodyPr/>
          <a:lstStyle/>
          <a:p>
            <a:fld id="{F8E24598-D429-A34B-B4A6-5808099B37D3}" type="slidenum">
              <a:rPr lang="en-US" smtClean="0"/>
              <a:pPr/>
              <a:t>12</a:t>
            </a:fld>
            <a:endParaRPr lang="en-US" dirty="0"/>
          </a:p>
        </p:txBody>
      </p:sp>
      <p:pic>
        <p:nvPicPr>
          <p:cNvPr id="3" name="Picture 2">
            <a:extLst>
              <a:ext uri="{FF2B5EF4-FFF2-40B4-BE49-F238E27FC236}">
                <a16:creationId xmlns:a16="http://schemas.microsoft.com/office/drawing/2014/main" id="{26DA1E1D-3B03-A3A1-CE0F-0C4582780871}"/>
              </a:ext>
            </a:extLst>
          </p:cNvPr>
          <p:cNvPicPr>
            <a:picLocks noChangeAspect="1"/>
          </p:cNvPicPr>
          <p:nvPr/>
        </p:nvPicPr>
        <p:blipFill>
          <a:blip r:embed="rId3"/>
          <a:stretch>
            <a:fillRect/>
          </a:stretch>
        </p:blipFill>
        <p:spPr>
          <a:xfrm>
            <a:off x="1233487" y="1147762"/>
            <a:ext cx="6677025" cy="2847975"/>
          </a:xfrm>
          <a:prstGeom prst="rect">
            <a:avLst/>
          </a:prstGeom>
        </p:spPr>
      </p:pic>
    </p:spTree>
    <p:extLst>
      <p:ext uri="{BB962C8B-B14F-4D97-AF65-F5344CB8AC3E}">
        <p14:creationId xmlns:p14="http://schemas.microsoft.com/office/powerpoint/2010/main" val="4261434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Federal and State Single Audit</a:t>
            </a:r>
          </a:p>
        </p:txBody>
      </p:sp>
      <p:sp>
        <p:nvSpPr>
          <p:cNvPr id="6" name="Subtitle 5"/>
          <p:cNvSpPr>
            <a:spLocks noGrp="1"/>
          </p:cNvSpPr>
          <p:nvPr>
            <p:ph type="subTitle" idx="1"/>
          </p:nvPr>
        </p:nvSpPr>
        <p:spPr/>
        <p:txBody>
          <a:bodyPr/>
          <a:lstStyle/>
          <a:p>
            <a:r>
              <a:rPr lang="en-US" dirty="0"/>
              <a:t>Overview</a:t>
            </a:r>
          </a:p>
        </p:txBody>
      </p:sp>
      <p:sp>
        <p:nvSpPr>
          <p:cNvPr id="4" name="Slide Number Placeholder 3"/>
          <p:cNvSpPr>
            <a:spLocks noGrp="1"/>
          </p:cNvSpPr>
          <p:nvPr>
            <p:ph type="sldNum" sz="quarter" idx="4"/>
          </p:nvPr>
        </p:nvSpPr>
        <p:spPr/>
        <p:txBody>
          <a:bodyPr/>
          <a:lstStyle/>
          <a:p>
            <a:fld id="{F8E24598-D429-A34B-B4A6-5808099B37D3}" type="slidenum">
              <a:rPr lang="en-US" smtClean="0"/>
              <a:pPr/>
              <a:t>13</a:t>
            </a:fld>
            <a:endParaRPr lang="en-US" dirty="0"/>
          </a:p>
        </p:txBody>
      </p:sp>
    </p:spTree>
    <p:extLst>
      <p:ext uri="{BB962C8B-B14F-4D97-AF65-F5344CB8AC3E}">
        <p14:creationId xmlns:p14="http://schemas.microsoft.com/office/powerpoint/2010/main" val="988171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rtl="0">
              <a:buSzPts val="3200"/>
              <a:buFont typeface="Calibri" panose="020F0502020204030204" pitchFamily="34" charset="0"/>
              <a:buChar char="–"/>
            </a:pPr>
            <a:r>
              <a:rPr lang="en-US" sz="1800" b="0" i="0" u="none" strike="noStrike" baseline="0" dirty="0">
                <a:solidFill>
                  <a:srgbClr val="414142"/>
                </a:solidFill>
                <a:latin typeface="Calibri" panose="020F0502020204030204" pitchFamily="34" charset="0"/>
              </a:rPr>
              <a:t>Total federal awards expended - $</a:t>
            </a:r>
            <a:r>
              <a:rPr lang="en-US" sz="1800" dirty="0">
                <a:solidFill>
                  <a:srgbClr val="414142"/>
                </a:solidFill>
              </a:rPr>
              <a:t>4.77</a:t>
            </a:r>
            <a:r>
              <a:rPr lang="en-US" sz="1800" b="0" i="0" u="none" strike="noStrike" baseline="0" dirty="0">
                <a:solidFill>
                  <a:srgbClr val="414142"/>
                </a:solidFill>
                <a:latin typeface="Calibri" panose="020F0502020204030204" pitchFamily="34" charset="0"/>
              </a:rPr>
              <a:t>M</a:t>
            </a:r>
          </a:p>
          <a:p>
            <a:pPr rtl="0">
              <a:buSzPts val="3200"/>
              <a:buFont typeface="Calibri" panose="020F0502020204030204" pitchFamily="34" charset="0"/>
              <a:buChar char="–"/>
            </a:pPr>
            <a:r>
              <a:rPr lang="en-US" sz="1800" b="0" i="0" u="none" strike="noStrike" baseline="0" dirty="0">
                <a:solidFill>
                  <a:srgbClr val="414142"/>
                </a:solidFill>
                <a:latin typeface="Calibri" panose="020F0502020204030204" pitchFamily="34" charset="0"/>
              </a:rPr>
              <a:t>Major programs</a:t>
            </a:r>
          </a:p>
          <a:p>
            <a:pPr lvl="1">
              <a:buSzPts val="3200"/>
            </a:pPr>
            <a:r>
              <a:rPr lang="en-US" sz="1400" dirty="0">
                <a:solidFill>
                  <a:srgbClr val="414142"/>
                </a:solidFill>
              </a:rPr>
              <a:t>Highway Planning and Construction</a:t>
            </a:r>
          </a:p>
          <a:p>
            <a:pPr rtl="0">
              <a:buSzPts val="3200"/>
              <a:buFont typeface="Calibri" panose="020F0502020204030204" pitchFamily="34" charset="0"/>
              <a:buChar char="–"/>
            </a:pPr>
            <a:r>
              <a:rPr lang="en-US" sz="1800" b="0" i="0" u="none" strike="noStrike" baseline="0" dirty="0">
                <a:solidFill>
                  <a:srgbClr val="414142"/>
                </a:solidFill>
                <a:latin typeface="Calibri" panose="020F0502020204030204" pitchFamily="34" charset="0"/>
              </a:rPr>
              <a:t>Unmodified opinion on major program compliance</a:t>
            </a:r>
          </a:p>
          <a:p>
            <a:pPr rtl="0">
              <a:buSzPts val="3200"/>
              <a:buFont typeface="Calibri" panose="020F0502020204030204" pitchFamily="34" charset="0"/>
              <a:buChar char="–"/>
            </a:pPr>
            <a:r>
              <a:rPr lang="en-US" sz="1800" b="0" i="0" u="none" strike="noStrike" baseline="0" dirty="0">
                <a:solidFill>
                  <a:srgbClr val="414142"/>
                </a:solidFill>
                <a:latin typeface="Calibri" panose="020F0502020204030204" pitchFamily="34" charset="0"/>
              </a:rPr>
              <a:t>No compliance or internal control findings </a:t>
            </a:r>
          </a:p>
          <a:p>
            <a:pPr>
              <a:buSzPts val="3200"/>
            </a:pPr>
            <a:endParaRPr lang="en-US" sz="1800" b="0" i="0" u="none" strike="noStrike" baseline="0" dirty="0">
              <a:solidFill>
                <a:srgbClr val="414142"/>
              </a:solidFill>
              <a:latin typeface="Calibri" panose="020F0502020204030204" pitchFamily="34" charset="0"/>
            </a:endParaRPr>
          </a:p>
          <a:p>
            <a:endParaRPr lang="en-US" sz="2400" dirty="0"/>
          </a:p>
          <a:p>
            <a:endParaRPr lang="en-US" sz="2400" dirty="0"/>
          </a:p>
          <a:p>
            <a:endParaRPr lang="en-US" sz="2400" dirty="0"/>
          </a:p>
        </p:txBody>
      </p:sp>
      <p:sp>
        <p:nvSpPr>
          <p:cNvPr id="2" name="Title 1"/>
          <p:cNvSpPr>
            <a:spLocks noGrp="1"/>
          </p:cNvSpPr>
          <p:nvPr>
            <p:ph type="title"/>
          </p:nvPr>
        </p:nvSpPr>
        <p:spPr/>
        <p:txBody>
          <a:bodyPr/>
          <a:lstStyle/>
          <a:p>
            <a:r>
              <a:rPr lang="en-US" dirty="0"/>
              <a:t>Federal Single Audit:</a:t>
            </a:r>
          </a:p>
        </p:txBody>
      </p:sp>
      <p:sp>
        <p:nvSpPr>
          <p:cNvPr id="5" name="Text Placeholder 4">
            <a:extLst>
              <a:ext uri="{FF2B5EF4-FFF2-40B4-BE49-F238E27FC236}">
                <a16:creationId xmlns:a16="http://schemas.microsoft.com/office/drawing/2014/main" id="{BEE14AED-ADDF-4CF1-99A4-1D45403EBE6A}"/>
              </a:ext>
            </a:extLst>
          </p:cNvPr>
          <p:cNvSpPr>
            <a:spLocks noGrp="1"/>
          </p:cNvSpPr>
          <p:nvPr>
            <p:ph type="body" sz="quarter" idx="11"/>
          </p:nvPr>
        </p:nvSpPr>
        <p:spPr/>
        <p:txBody>
          <a:bodyPr/>
          <a:lstStyle/>
          <a:p>
            <a:endParaRPr lang="en-US" dirty="0"/>
          </a:p>
        </p:txBody>
      </p:sp>
      <p:sp>
        <p:nvSpPr>
          <p:cNvPr id="4" name="Slide Number Placeholder 3"/>
          <p:cNvSpPr>
            <a:spLocks noGrp="1"/>
          </p:cNvSpPr>
          <p:nvPr>
            <p:ph type="sldNum" sz="quarter" idx="4"/>
          </p:nvPr>
        </p:nvSpPr>
        <p:spPr>
          <a:xfrm>
            <a:off x="8560158" y="4781550"/>
            <a:ext cx="522428" cy="342900"/>
          </a:xfrm>
        </p:spPr>
        <p:txBody>
          <a:bodyPr/>
          <a:lstStyle/>
          <a:p>
            <a:fld id="{F8E24598-D429-A34B-B4A6-5808099B37D3}" type="slidenum">
              <a:rPr lang="en-US" smtClean="0"/>
              <a:pPr/>
              <a:t>14</a:t>
            </a:fld>
            <a:endParaRPr lang="en-US" dirty="0"/>
          </a:p>
        </p:txBody>
      </p:sp>
    </p:spTree>
    <p:extLst>
      <p:ext uri="{BB962C8B-B14F-4D97-AF65-F5344CB8AC3E}">
        <p14:creationId xmlns:p14="http://schemas.microsoft.com/office/powerpoint/2010/main" val="2186896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rtl="0">
              <a:buSzPts val="3200"/>
              <a:buFont typeface="Calibri" panose="020F0502020204030204" pitchFamily="34" charset="0"/>
              <a:buChar char="–"/>
            </a:pPr>
            <a:r>
              <a:rPr lang="en-US" sz="1800" b="0" i="0" u="none" strike="noStrike" baseline="0" dirty="0">
                <a:solidFill>
                  <a:srgbClr val="414142"/>
                </a:solidFill>
                <a:latin typeface="Calibri" panose="020F0502020204030204" pitchFamily="34" charset="0"/>
              </a:rPr>
              <a:t>Total state awards expended - $1.64M</a:t>
            </a:r>
          </a:p>
          <a:p>
            <a:pPr rtl="0">
              <a:buSzPts val="3200"/>
              <a:buFont typeface="Calibri" panose="020F0502020204030204" pitchFamily="34" charset="0"/>
              <a:buChar char="–"/>
            </a:pPr>
            <a:r>
              <a:rPr lang="en-US" sz="1800" b="0" i="0" u="none" strike="noStrike" baseline="0" dirty="0">
                <a:solidFill>
                  <a:srgbClr val="414142"/>
                </a:solidFill>
                <a:latin typeface="Calibri" panose="020F0502020204030204" pitchFamily="34" charset="0"/>
              </a:rPr>
              <a:t>Major programs:</a:t>
            </a:r>
          </a:p>
          <a:p>
            <a:pPr lvl="1">
              <a:buSzPts val="1500"/>
              <a:buFont typeface="Arial Narrow" panose="020B0606020202030204" pitchFamily="34" charset="0"/>
              <a:buChar char="◊"/>
            </a:pPr>
            <a:r>
              <a:rPr lang="en-US" sz="1400" dirty="0">
                <a:solidFill>
                  <a:srgbClr val="414142"/>
                </a:solidFill>
              </a:rPr>
              <a:t>Regional Performance Incentive</a:t>
            </a:r>
            <a:endParaRPr lang="en-US" sz="1400" b="0" i="0" u="none" strike="noStrike" baseline="0" dirty="0">
              <a:solidFill>
                <a:srgbClr val="414142"/>
              </a:solidFill>
              <a:latin typeface="Calibri" panose="020F0502020204030204" pitchFamily="34" charset="0"/>
            </a:endParaRPr>
          </a:p>
          <a:p>
            <a:pPr rtl="0">
              <a:buSzPts val="3200"/>
              <a:buFont typeface="Calibri" panose="020F0502020204030204" pitchFamily="34" charset="0"/>
              <a:buChar char="–"/>
            </a:pPr>
            <a:r>
              <a:rPr lang="en-US" sz="1800" b="0" i="0" u="none" strike="noStrike" baseline="0" dirty="0">
                <a:solidFill>
                  <a:srgbClr val="414142"/>
                </a:solidFill>
                <a:latin typeface="Calibri" panose="020F0502020204030204" pitchFamily="34" charset="0"/>
              </a:rPr>
              <a:t>Unmodified opinion on major program compliance</a:t>
            </a:r>
          </a:p>
          <a:p>
            <a:pPr rtl="0">
              <a:buSzPts val="3200"/>
              <a:buFont typeface="Calibri" panose="020F0502020204030204" pitchFamily="34" charset="0"/>
              <a:buChar char="–"/>
            </a:pPr>
            <a:r>
              <a:rPr lang="en-US" sz="1800" b="0" i="0" u="none" strike="noStrike" baseline="0" dirty="0">
                <a:solidFill>
                  <a:srgbClr val="414142"/>
                </a:solidFill>
                <a:latin typeface="Calibri" panose="020F0502020204030204" pitchFamily="34" charset="0"/>
              </a:rPr>
              <a:t>No compliance or internal control findings</a:t>
            </a:r>
          </a:p>
          <a:p>
            <a:endParaRPr lang="en-US" sz="2400" dirty="0"/>
          </a:p>
          <a:p>
            <a:endParaRPr lang="en-US" sz="2400" dirty="0"/>
          </a:p>
          <a:p>
            <a:endParaRPr lang="en-US" sz="2400" dirty="0"/>
          </a:p>
        </p:txBody>
      </p:sp>
      <p:sp>
        <p:nvSpPr>
          <p:cNvPr id="2" name="Title 1"/>
          <p:cNvSpPr>
            <a:spLocks noGrp="1"/>
          </p:cNvSpPr>
          <p:nvPr>
            <p:ph type="title"/>
          </p:nvPr>
        </p:nvSpPr>
        <p:spPr/>
        <p:txBody>
          <a:bodyPr/>
          <a:lstStyle/>
          <a:p>
            <a:r>
              <a:rPr lang="en-US" dirty="0"/>
              <a:t>State Single Audit:</a:t>
            </a:r>
          </a:p>
        </p:txBody>
      </p:sp>
      <p:sp>
        <p:nvSpPr>
          <p:cNvPr id="5" name="Text Placeholder 4">
            <a:extLst>
              <a:ext uri="{FF2B5EF4-FFF2-40B4-BE49-F238E27FC236}">
                <a16:creationId xmlns:a16="http://schemas.microsoft.com/office/drawing/2014/main" id="{BEE14AED-ADDF-4CF1-99A4-1D45403EBE6A}"/>
              </a:ext>
            </a:extLst>
          </p:cNvPr>
          <p:cNvSpPr>
            <a:spLocks noGrp="1"/>
          </p:cNvSpPr>
          <p:nvPr>
            <p:ph type="body" sz="quarter" idx="11"/>
          </p:nvPr>
        </p:nvSpPr>
        <p:spPr/>
        <p:txBody>
          <a:bodyPr/>
          <a:lstStyle/>
          <a:p>
            <a:endParaRPr lang="en-US" dirty="0"/>
          </a:p>
        </p:txBody>
      </p:sp>
      <p:sp>
        <p:nvSpPr>
          <p:cNvPr id="4" name="Slide Number Placeholder 3"/>
          <p:cNvSpPr>
            <a:spLocks noGrp="1"/>
          </p:cNvSpPr>
          <p:nvPr>
            <p:ph type="sldNum" sz="quarter" idx="4"/>
          </p:nvPr>
        </p:nvSpPr>
        <p:spPr>
          <a:xfrm>
            <a:off x="8560158" y="4781550"/>
            <a:ext cx="522428" cy="342900"/>
          </a:xfrm>
        </p:spPr>
        <p:txBody>
          <a:bodyPr/>
          <a:lstStyle/>
          <a:p>
            <a:fld id="{F8E24598-D429-A34B-B4A6-5808099B37D3}" type="slidenum">
              <a:rPr lang="en-US" smtClean="0"/>
              <a:pPr/>
              <a:t>15</a:t>
            </a:fld>
            <a:endParaRPr lang="en-US" dirty="0"/>
          </a:p>
        </p:txBody>
      </p:sp>
    </p:spTree>
    <p:extLst>
      <p:ext uri="{BB962C8B-B14F-4D97-AF65-F5344CB8AC3E}">
        <p14:creationId xmlns:p14="http://schemas.microsoft.com/office/powerpoint/2010/main" val="3765151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Governance Communication</a:t>
            </a:r>
          </a:p>
        </p:txBody>
      </p:sp>
      <p:sp>
        <p:nvSpPr>
          <p:cNvPr id="6" name="Subtitle 5"/>
          <p:cNvSpPr>
            <a:spLocks noGrp="1"/>
          </p:cNvSpPr>
          <p:nvPr>
            <p:ph type="subTitle" idx="1"/>
          </p:nvPr>
        </p:nvSpPr>
        <p:spPr/>
        <p:txBody>
          <a:bodyPr/>
          <a:lstStyle/>
          <a:p>
            <a:r>
              <a:rPr lang="en-US" dirty="0"/>
              <a:t>Summary</a:t>
            </a:r>
          </a:p>
        </p:txBody>
      </p:sp>
      <p:sp>
        <p:nvSpPr>
          <p:cNvPr id="4" name="Slide Number Placeholder 3"/>
          <p:cNvSpPr>
            <a:spLocks noGrp="1"/>
          </p:cNvSpPr>
          <p:nvPr>
            <p:ph type="sldNum" sz="quarter" idx="4"/>
          </p:nvPr>
        </p:nvSpPr>
        <p:spPr/>
        <p:txBody>
          <a:bodyPr/>
          <a:lstStyle/>
          <a:p>
            <a:fld id="{F8E24598-D429-A34B-B4A6-5808099B37D3}" type="slidenum">
              <a:rPr lang="en-US" smtClean="0"/>
              <a:pPr/>
              <a:t>16</a:t>
            </a:fld>
            <a:endParaRPr lang="en-US" dirty="0"/>
          </a:p>
        </p:txBody>
      </p:sp>
    </p:spTree>
    <p:extLst>
      <p:ext uri="{BB962C8B-B14F-4D97-AF65-F5344CB8AC3E}">
        <p14:creationId xmlns:p14="http://schemas.microsoft.com/office/powerpoint/2010/main" val="1178382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895752"/>
            <a:ext cx="8229600" cy="3688947"/>
          </a:xfrm>
        </p:spPr>
        <p:txBody>
          <a:bodyPr/>
          <a:lstStyle/>
          <a:p>
            <a:pPr rtl="0">
              <a:buSzPts val="3700"/>
              <a:buFont typeface="Calibri" panose="020F0502020204030204" pitchFamily="34" charset="0"/>
              <a:buChar char="•"/>
            </a:pPr>
            <a:r>
              <a:rPr lang="en-US" sz="1800" b="0" i="0" u="none" strike="noStrike" baseline="0" dirty="0">
                <a:solidFill>
                  <a:srgbClr val="414142"/>
                </a:solidFill>
                <a:latin typeface="Calibri" panose="020F0502020204030204" pitchFamily="34" charset="0"/>
              </a:rPr>
              <a:t>New standards adopted – </a:t>
            </a:r>
            <a:r>
              <a:rPr lang="en-US" sz="1800" dirty="0">
                <a:solidFill>
                  <a:srgbClr val="414142"/>
                </a:solidFill>
              </a:rPr>
              <a:t>GASB 96 </a:t>
            </a:r>
            <a:r>
              <a:rPr lang="en-US" sz="1800" i="1" dirty="0">
                <a:solidFill>
                  <a:srgbClr val="414142"/>
                </a:solidFill>
              </a:rPr>
              <a:t>Subscription Based Information Technology Arrangements (SBITA)</a:t>
            </a:r>
          </a:p>
          <a:p>
            <a:pPr lvl="1">
              <a:buSzPts val="3700"/>
              <a:buFont typeface="Calibri" panose="020F0502020204030204" pitchFamily="34" charset="0"/>
              <a:buChar char="•"/>
            </a:pPr>
            <a:r>
              <a:rPr lang="en-US" sz="1400" dirty="0">
                <a:solidFill>
                  <a:srgbClr val="414142"/>
                </a:solidFill>
              </a:rPr>
              <a:t>Right to Use Subscription Asset</a:t>
            </a:r>
            <a:r>
              <a:rPr lang="en-US" sz="1400">
                <a:solidFill>
                  <a:srgbClr val="414142"/>
                </a:solidFill>
              </a:rPr>
              <a:t>, Subscription Liability</a:t>
            </a:r>
            <a:endParaRPr lang="en-US" sz="1400" dirty="0">
              <a:solidFill>
                <a:srgbClr val="414142"/>
              </a:solidFill>
            </a:endParaRPr>
          </a:p>
          <a:p>
            <a:pPr rtl="0">
              <a:buSzPts val="3700"/>
              <a:buFont typeface="Calibri" panose="020F0502020204030204" pitchFamily="34" charset="0"/>
              <a:buChar char="•"/>
            </a:pPr>
            <a:r>
              <a:rPr lang="en-US" sz="1800" b="0" i="0" u="none" strike="noStrike" baseline="0" dirty="0">
                <a:solidFill>
                  <a:srgbClr val="414142"/>
                </a:solidFill>
                <a:latin typeface="Calibri" panose="020F0502020204030204" pitchFamily="34" charset="0"/>
              </a:rPr>
              <a:t>Significant Estimates</a:t>
            </a:r>
          </a:p>
          <a:p>
            <a:pPr lvl="1">
              <a:buSzPts val="3700"/>
              <a:buFont typeface="Calibri" panose="020F0502020204030204" pitchFamily="34" charset="0"/>
              <a:buChar char="•"/>
            </a:pPr>
            <a:r>
              <a:rPr lang="en-US" sz="1400" dirty="0">
                <a:solidFill>
                  <a:srgbClr val="414142"/>
                </a:solidFill>
              </a:rPr>
              <a:t>Capital Assets – Useful lives</a:t>
            </a:r>
          </a:p>
          <a:p>
            <a:pPr rtl="0">
              <a:buSzPts val="3700"/>
              <a:buFont typeface="Calibri" panose="020F0502020204030204" pitchFamily="34" charset="0"/>
              <a:buChar char="•"/>
            </a:pPr>
            <a:r>
              <a:rPr lang="en-US" sz="1800" b="0" i="0" u="none" strike="noStrike" baseline="0" dirty="0">
                <a:solidFill>
                  <a:srgbClr val="414142"/>
                </a:solidFill>
                <a:latin typeface="Calibri" panose="020F0502020204030204" pitchFamily="34" charset="0"/>
              </a:rPr>
              <a:t>No disagreements with management</a:t>
            </a:r>
          </a:p>
          <a:p>
            <a:pPr rtl="0">
              <a:buSzPts val="3700"/>
              <a:buFont typeface="Calibri" panose="020F0502020204030204" pitchFamily="34" charset="0"/>
              <a:buChar char="•"/>
            </a:pPr>
            <a:r>
              <a:rPr lang="en-US" sz="1800" b="0" i="0" u="none" strike="noStrike" baseline="0" dirty="0">
                <a:solidFill>
                  <a:srgbClr val="414142"/>
                </a:solidFill>
                <a:latin typeface="Calibri" panose="020F0502020204030204" pitchFamily="34" charset="0"/>
              </a:rPr>
              <a:t>Management did not consult with other accountants</a:t>
            </a:r>
          </a:p>
          <a:p>
            <a:pPr rtl="0">
              <a:buSzPts val="3700"/>
              <a:buFont typeface="Calibri" panose="020F0502020204030204" pitchFamily="34" charset="0"/>
              <a:buChar char="•"/>
            </a:pPr>
            <a:r>
              <a:rPr lang="en-US" sz="1800" b="0" i="0" u="none" strike="noStrike" baseline="0" dirty="0">
                <a:solidFill>
                  <a:srgbClr val="414142"/>
                </a:solidFill>
                <a:latin typeface="Calibri" panose="020F0502020204030204" pitchFamily="34" charset="0"/>
              </a:rPr>
              <a:t>No difficulties encountered in performing the audit</a:t>
            </a:r>
            <a:endParaRPr lang="en-US" sz="1800" dirty="0">
              <a:solidFill>
                <a:srgbClr val="414142"/>
              </a:solidFill>
            </a:endParaRPr>
          </a:p>
          <a:p>
            <a:pPr rtl="0">
              <a:buSzPts val="3700"/>
              <a:buFont typeface="Calibri" panose="020F0502020204030204" pitchFamily="34" charset="0"/>
              <a:buChar char="•"/>
            </a:pPr>
            <a:r>
              <a:rPr lang="en-US" sz="1800" b="0" i="0" u="none" strike="noStrike" baseline="0" dirty="0">
                <a:solidFill>
                  <a:srgbClr val="414142"/>
                </a:solidFill>
                <a:latin typeface="Calibri" panose="020F0502020204030204" pitchFamily="34" charset="0"/>
              </a:rPr>
              <a:t>No uncorrected misstatements</a:t>
            </a:r>
          </a:p>
          <a:p>
            <a:pPr rtl="0">
              <a:buSzPts val="3700"/>
              <a:buFont typeface="Calibri" panose="020F0502020204030204" pitchFamily="34" charset="0"/>
              <a:buChar char="•"/>
            </a:pPr>
            <a:r>
              <a:rPr lang="en-US" sz="1800" b="0" i="0" u="none" strike="noStrike" baseline="0" dirty="0">
                <a:solidFill>
                  <a:srgbClr val="414142"/>
                </a:solidFill>
                <a:latin typeface="Calibri" panose="020F0502020204030204" pitchFamily="34" charset="0"/>
              </a:rPr>
              <a:t>No independence issues</a:t>
            </a:r>
          </a:p>
          <a:p>
            <a:endParaRPr lang="en-US" sz="2400" dirty="0"/>
          </a:p>
          <a:p>
            <a:endParaRPr lang="en-US" sz="2400" dirty="0"/>
          </a:p>
          <a:p>
            <a:endParaRPr lang="en-US" sz="2400" dirty="0"/>
          </a:p>
        </p:txBody>
      </p:sp>
      <p:sp>
        <p:nvSpPr>
          <p:cNvPr id="2" name="Title 1"/>
          <p:cNvSpPr>
            <a:spLocks noGrp="1"/>
          </p:cNvSpPr>
          <p:nvPr>
            <p:ph type="title"/>
          </p:nvPr>
        </p:nvSpPr>
        <p:spPr/>
        <p:txBody>
          <a:bodyPr/>
          <a:lstStyle/>
          <a:p>
            <a:r>
              <a:rPr lang="en-US" dirty="0"/>
              <a:t>Governance Communication:</a:t>
            </a:r>
          </a:p>
        </p:txBody>
      </p:sp>
      <p:sp>
        <p:nvSpPr>
          <p:cNvPr id="5" name="Text Placeholder 4">
            <a:extLst>
              <a:ext uri="{FF2B5EF4-FFF2-40B4-BE49-F238E27FC236}">
                <a16:creationId xmlns:a16="http://schemas.microsoft.com/office/drawing/2014/main" id="{BEE14AED-ADDF-4CF1-99A4-1D45403EBE6A}"/>
              </a:ext>
            </a:extLst>
          </p:cNvPr>
          <p:cNvSpPr>
            <a:spLocks noGrp="1"/>
          </p:cNvSpPr>
          <p:nvPr>
            <p:ph type="body" sz="quarter" idx="11"/>
          </p:nvPr>
        </p:nvSpPr>
        <p:spPr/>
        <p:txBody>
          <a:bodyPr/>
          <a:lstStyle/>
          <a:p>
            <a:endParaRPr lang="en-US" dirty="0"/>
          </a:p>
        </p:txBody>
      </p:sp>
      <p:sp>
        <p:nvSpPr>
          <p:cNvPr id="4" name="Slide Number Placeholder 3"/>
          <p:cNvSpPr>
            <a:spLocks noGrp="1"/>
          </p:cNvSpPr>
          <p:nvPr>
            <p:ph type="sldNum" sz="quarter" idx="4"/>
          </p:nvPr>
        </p:nvSpPr>
        <p:spPr>
          <a:xfrm>
            <a:off x="8560158" y="4781550"/>
            <a:ext cx="522428" cy="342900"/>
          </a:xfrm>
        </p:spPr>
        <p:txBody>
          <a:bodyPr/>
          <a:lstStyle/>
          <a:p>
            <a:fld id="{F8E24598-D429-A34B-B4A6-5808099B37D3}" type="slidenum">
              <a:rPr lang="en-US" smtClean="0"/>
              <a:pPr/>
              <a:t>17</a:t>
            </a:fld>
            <a:endParaRPr lang="en-US" dirty="0"/>
          </a:p>
        </p:txBody>
      </p:sp>
    </p:spTree>
    <p:extLst>
      <p:ext uri="{BB962C8B-B14F-4D97-AF65-F5344CB8AC3E}">
        <p14:creationId xmlns:p14="http://schemas.microsoft.com/office/powerpoint/2010/main" val="3238187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r>
              <a:rPr lang="en-US" dirty="0"/>
              <a:t>Summary</a:t>
            </a:r>
          </a:p>
        </p:txBody>
      </p:sp>
      <p:sp>
        <p:nvSpPr>
          <p:cNvPr id="4" name="Slide Number Placeholder 3"/>
          <p:cNvSpPr>
            <a:spLocks noGrp="1"/>
          </p:cNvSpPr>
          <p:nvPr>
            <p:ph type="sldNum" sz="quarter" idx="4"/>
          </p:nvPr>
        </p:nvSpPr>
        <p:spPr/>
        <p:txBody>
          <a:bodyPr/>
          <a:lstStyle/>
          <a:p>
            <a:fld id="{F8E24598-D429-A34B-B4A6-5808099B37D3}" type="slidenum">
              <a:rPr lang="en-US" smtClean="0"/>
              <a:pPr/>
              <a:t>18</a:t>
            </a:fld>
            <a:endParaRPr lang="en-US" dirty="0"/>
          </a:p>
        </p:txBody>
      </p:sp>
      <p:sp>
        <p:nvSpPr>
          <p:cNvPr id="5" name="Title 4"/>
          <p:cNvSpPr>
            <a:spLocks noGrp="1"/>
          </p:cNvSpPr>
          <p:nvPr>
            <p:ph type="ctrTitle"/>
          </p:nvPr>
        </p:nvSpPr>
        <p:spPr/>
        <p:txBody>
          <a:bodyPr/>
          <a:lstStyle/>
          <a:p>
            <a:r>
              <a:rPr lang="en-US" dirty="0"/>
              <a:t>Upcoming GASB Pronouncements</a:t>
            </a:r>
          </a:p>
        </p:txBody>
      </p:sp>
    </p:spTree>
    <p:extLst>
      <p:ext uri="{BB962C8B-B14F-4D97-AF65-F5344CB8AC3E}">
        <p14:creationId xmlns:p14="http://schemas.microsoft.com/office/powerpoint/2010/main" val="1665853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rtl="0">
              <a:buSzPts val="3700"/>
              <a:buFont typeface="Calibri" panose="020F0502020204030204" pitchFamily="34" charset="0"/>
              <a:buChar char="•"/>
            </a:pPr>
            <a:r>
              <a:rPr lang="en-US" b="0" i="0" u="none" strike="noStrike" baseline="0" dirty="0">
                <a:solidFill>
                  <a:srgbClr val="414142"/>
                </a:solidFill>
                <a:latin typeface="Calibri" panose="020F0502020204030204" pitchFamily="34" charset="0"/>
              </a:rPr>
              <a:t>Implementation Year 2024:</a:t>
            </a:r>
          </a:p>
          <a:p>
            <a:pPr>
              <a:buFont typeface="Courier New" panose="02070309020205020404" pitchFamily="49" charset="0"/>
              <a:buChar char="o"/>
            </a:pPr>
            <a:r>
              <a:rPr lang="en-US" sz="1800" dirty="0">
                <a:solidFill>
                  <a:srgbClr val="414142"/>
                </a:solidFill>
              </a:rPr>
              <a:t>Statement 99 – Omnibus 2022 (various)</a:t>
            </a:r>
          </a:p>
          <a:p>
            <a:pPr marR="0" algn="l" rtl="0">
              <a:buFont typeface="Courier New" panose="02070309020205020404" pitchFamily="49" charset="0"/>
              <a:buChar char="o"/>
            </a:pPr>
            <a:r>
              <a:rPr lang="en-US" sz="1800" dirty="0">
                <a:solidFill>
                  <a:srgbClr val="414142"/>
                </a:solidFill>
              </a:rPr>
              <a:t>Statement 100 – Accounting Changes and Error Corrections </a:t>
            </a:r>
          </a:p>
          <a:p>
            <a:pPr marR="0" algn="l" rtl="0">
              <a:buFont typeface="Courier New" panose="02070309020205020404" pitchFamily="49" charset="0"/>
              <a:buChar char="o"/>
            </a:pPr>
            <a:endParaRPr lang="en-US" sz="1800" dirty="0">
              <a:solidFill>
                <a:srgbClr val="414142"/>
              </a:solidFill>
            </a:endParaRPr>
          </a:p>
          <a:p>
            <a:pPr rtl="0">
              <a:buSzPts val="3700"/>
              <a:buFont typeface="Calibri" panose="020F0502020204030204" pitchFamily="34" charset="0"/>
              <a:buChar char="•"/>
            </a:pPr>
            <a:r>
              <a:rPr lang="en-US" b="0" i="0" u="none" strike="noStrike" baseline="0" dirty="0">
                <a:solidFill>
                  <a:srgbClr val="414142"/>
                </a:solidFill>
                <a:latin typeface="Calibri" panose="020F0502020204030204" pitchFamily="34" charset="0"/>
              </a:rPr>
              <a:t>Implementation Year 2025:</a:t>
            </a:r>
          </a:p>
          <a:p>
            <a:pPr>
              <a:buFont typeface="Courier New" panose="02070309020205020404" pitchFamily="49" charset="0"/>
              <a:buChar char="o"/>
            </a:pPr>
            <a:r>
              <a:rPr lang="en-US" sz="1800" dirty="0">
                <a:solidFill>
                  <a:srgbClr val="414142"/>
                </a:solidFill>
              </a:rPr>
              <a:t>Statement 101 – Compensated Absences </a:t>
            </a:r>
          </a:p>
          <a:p>
            <a:pPr marR="0" algn="l" rtl="0">
              <a:buFont typeface="Courier New" panose="02070309020205020404" pitchFamily="49" charset="0"/>
              <a:buChar char="o"/>
            </a:pPr>
            <a:endParaRPr lang="en-US" sz="1800" dirty="0">
              <a:solidFill>
                <a:srgbClr val="414142"/>
              </a:solidFill>
            </a:endParaRPr>
          </a:p>
          <a:p>
            <a:pPr marL="0" indent="0">
              <a:buNone/>
            </a:pPr>
            <a:endParaRPr lang="en-US" sz="2400" dirty="0"/>
          </a:p>
          <a:p>
            <a:endParaRPr lang="en-US" sz="2400" dirty="0"/>
          </a:p>
          <a:p>
            <a:endParaRPr lang="en-US" sz="2400" dirty="0"/>
          </a:p>
        </p:txBody>
      </p:sp>
      <p:sp>
        <p:nvSpPr>
          <p:cNvPr id="2" name="Title 1"/>
          <p:cNvSpPr>
            <a:spLocks noGrp="1"/>
          </p:cNvSpPr>
          <p:nvPr>
            <p:ph type="title"/>
          </p:nvPr>
        </p:nvSpPr>
        <p:spPr/>
        <p:txBody>
          <a:bodyPr/>
          <a:lstStyle/>
          <a:p>
            <a:r>
              <a:rPr lang="en-US" dirty="0"/>
              <a:t>GASB Standards:</a:t>
            </a:r>
          </a:p>
        </p:txBody>
      </p:sp>
      <p:sp>
        <p:nvSpPr>
          <p:cNvPr id="5" name="Text Placeholder 4">
            <a:extLst>
              <a:ext uri="{FF2B5EF4-FFF2-40B4-BE49-F238E27FC236}">
                <a16:creationId xmlns:a16="http://schemas.microsoft.com/office/drawing/2014/main" id="{BEE14AED-ADDF-4CF1-99A4-1D45403EBE6A}"/>
              </a:ext>
            </a:extLst>
          </p:cNvPr>
          <p:cNvSpPr>
            <a:spLocks noGrp="1"/>
          </p:cNvSpPr>
          <p:nvPr>
            <p:ph type="body" sz="quarter" idx="11"/>
          </p:nvPr>
        </p:nvSpPr>
        <p:spPr/>
        <p:txBody>
          <a:bodyPr/>
          <a:lstStyle/>
          <a:p>
            <a:endParaRPr lang="en-US" dirty="0"/>
          </a:p>
        </p:txBody>
      </p:sp>
      <p:sp>
        <p:nvSpPr>
          <p:cNvPr id="4" name="Slide Number Placeholder 3"/>
          <p:cNvSpPr>
            <a:spLocks noGrp="1"/>
          </p:cNvSpPr>
          <p:nvPr>
            <p:ph type="sldNum" sz="quarter" idx="4"/>
          </p:nvPr>
        </p:nvSpPr>
        <p:spPr>
          <a:xfrm>
            <a:off x="8560158" y="4781550"/>
            <a:ext cx="522428" cy="342900"/>
          </a:xfrm>
        </p:spPr>
        <p:txBody>
          <a:bodyPr/>
          <a:lstStyle/>
          <a:p>
            <a:fld id="{F8E24598-D429-A34B-B4A6-5808099B37D3}" type="slidenum">
              <a:rPr lang="en-US" smtClean="0"/>
              <a:pPr/>
              <a:t>19</a:t>
            </a:fld>
            <a:endParaRPr lang="en-US" dirty="0"/>
          </a:p>
        </p:txBody>
      </p:sp>
    </p:spTree>
    <p:extLst>
      <p:ext uri="{BB962C8B-B14F-4D97-AF65-F5344CB8AC3E}">
        <p14:creationId xmlns:p14="http://schemas.microsoft.com/office/powerpoint/2010/main" val="2379046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04B316-03FE-0D9E-8105-0472386498C3}"/>
              </a:ext>
            </a:extLst>
          </p:cNvPr>
          <p:cNvSpPr>
            <a:spLocks noGrp="1"/>
          </p:cNvSpPr>
          <p:nvPr>
            <p:ph type="sldNum" sz="quarter" idx="10"/>
          </p:nvPr>
        </p:nvSpPr>
        <p:spPr>
          <a:xfrm>
            <a:off x="8686800" y="4772025"/>
            <a:ext cx="395782" cy="342900"/>
          </a:xfrm>
          <a:prstGeom prst="rect">
            <a:avLst/>
          </a:prstGeom>
        </p:spPr>
        <p:txBody>
          <a:bodyPr anchor="ctr" anchorCtr="0"/>
          <a:lstStyle>
            <a:defPPr>
              <a:defRPr lang="en-US"/>
            </a:defPPr>
            <a:lvl1pPr marL="0" algn="r" defTabSz="914400" rtl="0" eaLnBrk="1" latinLnBrk="0" hangingPunct="1">
              <a:defRPr sz="8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AB3F6F-6A30-410C-8DAB-3E7769D71CBC}" type="slidenum">
              <a:rPr lang="en-US" smtClean="0"/>
              <a:pPr/>
              <a:t>2</a:t>
            </a:fld>
            <a:endParaRPr lang="en-US" dirty="0"/>
          </a:p>
        </p:txBody>
      </p:sp>
    </p:spTree>
    <p:extLst>
      <p:ext uri="{BB962C8B-B14F-4D97-AF65-F5344CB8AC3E}">
        <p14:creationId xmlns:p14="http://schemas.microsoft.com/office/powerpoint/2010/main" val="1050269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F8E24598-D429-A34B-B4A6-5808099B37D3}" type="slidenum">
              <a:rPr lang="en-US" smtClean="0"/>
              <a:pPr/>
              <a:t>20</a:t>
            </a:fld>
            <a:endParaRPr lang="en-US" dirty="0"/>
          </a:p>
        </p:txBody>
      </p:sp>
      <p:sp>
        <p:nvSpPr>
          <p:cNvPr id="5" name="Title 4"/>
          <p:cNvSpPr>
            <a:spLocks noGrp="1"/>
          </p:cNvSpPr>
          <p:nvPr>
            <p:ph type="ctrTitle"/>
          </p:nvPr>
        </p:nvSpPr>
        <p:spPr/>
        <p:txBody>
          <a:bodyPr/>
          <a:lstStyle/>
          <a:p>
            <a:r>
              <a:rPr lang="en-US" sz="3200" dirty="0"/>
              <a:t>              Questions?</a:t>
            </a:r>
          </a:p>
        </p:txBody>
      </p:sp>
    </p:spTree>
    <p:extLst>
      <p:ext uri="{BB962C8B-B14F-4D97-AF65-F5344CB8AC3E}">
        <p14:creationId xmlns:p14="http://schemas.microsoft.com/office/powerpoint/2010/main" val="4248320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b="0" dirty="0"/>
              <a:t>Terms of the Engagement</a:t>
            </a:r>
          </a:p>
          <a:p>
            <a:r>
              <a:rPr lang="en-US" sz="2400" b="0" dirty="0"/>
              <a:t>Executive Summary</a:t>
            </a:r>
          </a:p>
          <a:p>
            <a:r>
              <a:rPr lang="en-US" sz="2400" b="0" dirty="0"/>
              <a:t>Financial Highlights</a:t>
            </a:r>
          </a:p>
          <a:p>
            <a:r>
              <a:rPr lang="en-US" sz="2400" b="0" dirty="0"/>
              <a:t>Federal and State Single Audit</a:t>
            </a:r>
          </a:p>
          <a:p>
            <a:r>
              <a:rPr lang="en-US" sz="2400" b="0" dirty="0"/>
              <a:t>Governance Communication</a:t>
            </a:r>
          </a:p>
          <a:p>
            <a:r>
              <a:rPr lang="en-US" sz="2400" b="0" dirty="0"/>
              <a:t>Upcoming GASB Pronouncements</a:t>
            </a:r>
          </a:p>
          <a:p>
            <a:endParaRPr lang="en-US" sz="2400" dirty="0"/>
          </a:p>
          <a:p>
            <a:endParaRPr lang="en-US" sz="2400" dirty="0"/>
          </a:p>
          <a:p>
            <a:endParaRPr lang="en-US" sz="2400" dirty="0"/>
          </a:p>
        </p:txBody>
      </p:sp>
      <p:sp>
        <p:nvSpPr>
          <p:cNvPr id="2" name="Title 1"/>
          <p:cNvSpPr>
            <a:spLocks noGrp="1"/>
          </p:cNvSpPr>
          <p:nvPr>
            <p:ph type="title"/>
          </p:nvPr>
        </p:nvSpPr>
        <p:spPr/>
        <p:txBody>
          <a:bodyPr/>
          <a:lstStyle/>
          <a:p>
            <a:r>
              <a:rPr lang="en-US" dirty="0"/>
              <a:t>Agenda:</a:t>
            </a:r>
          </a:p>
        </p:txBody>
      </p:sp>
      <p:sp>
        <p:nvSpPr>
          <p:cNvPr id="5" name="Text Placeholder 4">
            <a:extLst>
              <a:ext uri="{FF2B5EF4-FFF2-40B4-BE49-F238E27FC236}">
                <a16:creationId xmlns:a16="http://schemas.microsoft.com/office/drawing/2014/main" id="{BEE14AED-ADDF-4CF1-99A4-1D45403EBE6A}"/>
              </a:ext>
            </a:extLst>
          </p:cNvPr>
          <p:cNvSpPr>
            <a:spLocks noGrp="1"/>
          </p:cNvSpPr>
          <p:nvPr>
            <p:ph type="body" sz="quarter" idx="11"/>
          </p:nvPr>
        </p:nvSpPr>
        <p:spPr/>
        <p:txBody>
          <a:bodyPr/>
          <a:lstStyle/>
          <a:p>
            <a:endParaRPr lang="en-US" dirty="0"/>
          </a:p>
        </p:txBody>
      </p:sp>
      <p:sp>
        <p:nvSpPr>
          <p:cNvPr id="4" name="Slide Number Placeholder 3"/>
          <p:cNvSpPr>
            <a:spLocks noGrp="1"/>
          </p:cNvSpPr>
          <p:nvPr>
            <p:ph type="sldNum" sz="quarter" idx="4"/>
          </p:nvPr>
        </p:nvSpPr>
        <p:spPr>
          <a:xfrm>
            <a:off x="8560158" y="4781550"/>
            <a:ext cx="522428" cy="342900"/>
          </a:xfrm>
        </p:spPr>
        <p:txBody>
          <a:bodyPr/>
          <a:lstStyle/>
          <a:p>
            <a:fld id="{F8E24598-D429-A34B-B4A6-5808099B37D3}" type="slidenum">
              <a:rPr lang="en-US" smtClean="0"/>
              <a:pPr/>
              <a:t>3</a:t>
            </a:fld>
            <a:endParaRPr lang="en-US" dirty="0"/>
          </a:p>
        </p:txBody>
      </p:sp>
    </p:spTree>
    <p:extLst>
      <p:ext uri="{BB962C8B-B14F-4D97-AF65-F5344CB8AC3E}">
        <p14:creationId xmlns:p14="http://schemas.microsoft.com/office/powerpoint/2010/main" val="2820108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Terms of the Engagement</a:t>
            </a:r>
          </a:p>
        </p:txBody>
      </p:sp>
      <p:sp>
        <p:nvSpPr>
          <p:cNvPr id="6" name="Subtitle 5"/>
          <p:cNvSpPr>
            <a:spLocks noGrp="1"/>
          </p:cNvSpPr>
          <p:nvPr>
            <p:ph type="subTitle" idx="1"/>
          </p:nvPr>
        </p:nvSpPr>
        <p:spPr/>
        <p:txBody>
          <a:bodyPr/>
          <a:lstStyle/>
          <a:p>
            <a:r>
              <a:rPr lang="en-US" dirty="0"/>
              <a:t>Financial Statement and Single Audit</a:t>
            </a:r>
          </a:p>
        </p:txBody>
      </p:sp>
      <p:sp>
        <p:nvSpPr>
          <p:cNvPr id="4" name="Slide Number Placeholder 3"/>
          <p:cNvSpPr>
            <a:spLocks noGrp="1"/>
          </p:cNvSpPr>
          <p:nvPr>
            <p:ph type="sldNum" sz="quarter" idx="4"/>
          </p:nvPr>
        </p:nvSpPr>
        <p:spPr/>
        <p:txBody>
          <a:bodyPr/>
          <a:lstStyle/>
          <a:p>
            <a:fld id="{F8E24598-D429-A34B-B4A6-5808099B37D3}" type="slidenum">
              <a:rPr lang="en-US" smtClean="0"/>
              <a:pPr/>
              <a:t>4</a:t>
            </a:fld>
            <a:endParaRPr lang="en-US" dirty="0"/>
          </a:p>
        </p:txBody>
      </p:sp>
    </p:spTree>
    <p:extLst>
      <p:ext uri="{BB962C8B-B14F-4D97-AF65-F5344CB8AC3E}">
        <p14:creationId xmlns:p14="http://schemas.microsoft.com/office/powerpoint/2010/main" val="1969252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rtl="0">
              <a:buSzPts val="3200"/>
              <a:buFont typeface="Calibri" panose="020F0502020204030204" pitchFamily="34" charset="0"/>
              <a:buChar char="•"/>
            </a:pPr>
            <a:r>
              <a:rPr lang="en-US" sz="1800" b="0" i="0" u="none" strike="noStrike" baseline="0" dirty="0">
                <a:solidFill>
                  <a:srgbClr val="414142"/>
                </a:solidFill>
                <a:latin typeface="Calibri" panose="020F0502020204030204" pitchFamily="34" charset="0"/>
              </a:rPr>
              <a:t>Express opinions on whether the basic financial statements are presented in accordance with GAAP</a:t>
            </a:r>
          </a:p>
          <a:p>
            <a:pPr rtl="0">
              <a:buSzPts val="3200"/>
              <a:buFont typeface="Calibri" panose="020F0502020204030204" pitchFamily="34" charset="0"/>
              <a:buChar char="•"/>
            </a:pPr>
            <a:r>
              <a:rPr lang="en-US" sz="1800" b="0" i="0" u="none" strike="noStrike" baseline="0" dirty="0">
                <a:solidFill>
                  <a:srgbClr val="414142"/>
                </a:solidFill>
                <a:latin typeface="Calibri" panose="020F0502020204030204" pitchFamily="34" charset="0"/>
              </a:rPr>
              <a:t>Express an “in relation” to opinion on the schedule of expenditures of federal awards and schedule of expenditures of state financial assistance.</a:t>
            </a:r>
          </a:p>
          <a:p>
            <a:pPr rtl="0">
              <a:buSzPts val="3200"/>
              <a:buFont typeface="Calibri" panose="020F0502020204030204" pitchFamily="34" charset="0"/>
              <a:buChar char="•"/>
            </a:pPr>
            <a:r>
              <a:rPr lang="en-US" sz="1800" b="0" i="0" u="none" strike="noStrike" baseline="0" dirty="0">
                <a:solidFill>
                  <a:srgbClr val="414142"/>
                </a:solidFill>
                <a:latin typeface="Calibri" panose="020F0502020204030204" pitchFamily="34" charset="0"/>
              </a:rPr>
              <a:t>Express an opinion on compliance related to major federal and state award programs</a:t>
            </a:r>
          </a:p>
          <a:p>
            <a:pPr rtl="0">
              <a:buSzPts val="3700"/>
              <a:buFont typeface="Calibri" panose="020F0502020204030204" pitchFamily="34" charset="0"/>
              <a:buChar char="•"/>
            </a:pPr>
            <a:r>
              <a:rPr lang="en-US" sz="1800" b="0" i="0" u="none" strike="noStrike" baseline="0" dirty="0">
                <a:solidFill>
                  <a:srgbClr val="414142"/>
                </a:solidFill>
                <a:latin typeface="Calibri" panose="020F0502020204030204" pitchFamily="34" charset="0"/>
              </a:rPr>
              <a:t>Provide a report on internal control over financial reporting and compliance with laws, regulations, contracts and grants</a:t>
            </a:r>
          </a:p>
          <a:p>
            <a:pPr rtl="0">
              <a:buSzPts val="3700"/>
              <a:buFont typeface="Calibri" panose="020F0502020204030204" pitchFamily="34" charset="0"/>
              <a:buChar char="•"/>
            </a:pPr>
            <a:r>
              <a:rPr lang="en-US" sz="1800" b="0" i="0" u="none" strike="noStrike" baseline="0" dirty="0">
                <a:solidFill>
                  <a:srgbClr val="414142"/>
                </a:solidFill>
                <a:latin typeface="Calibri" panose="020F0502020204030204" pitchFamily="34" charset="0"/>
              </a:rPr>
              <a:t>Provide a report on internal control over compliance related to major federal and state award programs</a:t>
            </a:r>
          </a:p>
          <a:p>
            <a:endParaRPr lang="en-US" dirty="0"/>
          </a:p>
          <a:p>
            <a:endParaRPr lang="en-US" sz="2400" dirty="0"/>
          </a:p>
          <a:p>
            <a:endParaRPr lang="en-US" sz="2400" dirty="0"/>
          </a:p>
        </p:txBody>
      </p:sp>
      <p:sp>
        <p:nvSpPr>
          <p:cNvPr id="2" name="Title 1"/>
          <p:cNvSpPr>
            <a:spLocks noGrp="1"/>
          </p:cNvSpPr>
          <p:nvPr>
            <p:ph type="title"/>
          </p:nvPr>
        </p:nvSpPr>
        <p:spPr/>
        <p:txBody>
          <a:bodyPr/>
          <a:lstStyle/>
          <a:p>
            <a:r>
              <a:rPr lang="en-US" dirty="0"/>
              <a:t>Terms of the Engagement:</a:t>
            </a:r>
          </a:p>
        </p:txBody>
      </p:sp>
      <p:sp>
        <p:nvSpPr>
          <p:cNvPr id="5" name="Text Placeholder 4">
            <a:extLst>
              <a:ext uri="{FF2B5EF4-FFF2-40B4-BE49-F238E27FC236}">
                <a16:creationId xmlns:a16="http://schemas.microsoft.com/office/drawing/2014/main" id="{BEE14AED-ADDF-4CF1-99A4-1D45403EBE6A}"/>
              </a:ext>
            </a:extLst>
          </p:cNvPr>
          <p:cNvSpPr>
            <a:spLocks noGrp="1"/>
          </p:cNvSpPr>
          <p:nvPr>
            <p:ph type="body" sz="quarter" idx="11"/>
          </p:nvPr>
        </p:nvSpPr>
        <p:spPr/>
        <p:txBody>
          <a:bodyPr/>
          <a:lstStyle/>
          <a:p>
            <a:endParaRPr lang="en-US" dirty="0"/>
          </a:p>
        </p:txBody>
      </p:sp>
      <p:sp>
        <p:nvSpPr>
          <p:cNvPr id="4" name="Slide Number Placeholder 3"/>
          <p:cNvSpPr>
            <a:spLocks noGrp="1"/>
          </p:cNvSpPr>
          <p:nvPr>
            <p:ph type="sldNum" sz="quarter" idx="4"/>
          </p:nvPr>
        </p:nvSpPr>
        <p:spPr>
          <a:xfrm>
            <a:off x="8560158" y="4781550"/>
            <a:ext cx="522428" cy="342900"/>
          </a:xfrm>
        </p:spPr>
        <p:txBody>
          <a:bodyPr/>
          <a:lstStyle/>
          <a:p>
            <a:fld id="{F8E24598-D429-A34B-B4A6-5808099B37D3}" type="slidenum">
              <a:rPr lang="en-US" smtClean="0"/>
              <a:pPr/>
              <a:t>5</a:t>
            </a:fld>
            <a:endParaRPr lang="en-US" dirty="0"/>
          </a:p>
        </p:txBody>
      </p:sp>
    </p:spTree>
    <p:extLst>
      <p:ext uri="{BB962C8B-B14F-4D97-AF65-F5344CB8AC3E}">
        <p14:creationId xmlns:p14="http://schemas.microsoft.com/office/powerpoint/2010/main" val="3334057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Executive Summary</a:t>
            </a:r>
          </a:p>
        </p:txBody>
      </p:sp>
      <p:sp>
        <p:nvSpPr>
          <p:cNvPr id="6" name="Subtitle 5"/>
          <p:cNvSpPr>
            <a:spLocks noGrp="1"/>
          </p:cNvSpPr>
          <p:nvPr>
            <p:ph type="subTitle" idx="1"/>
          </p:nvPr>
        </p:nvSpPr>
        <p:spPr/>
        <p:txBody>
          <a:bodyPr/>
          <a:lstStyle/>
          <a:p>
            <a:r>
              <a:rPr lang="en-US" dirty="0"/>
              <a:t>Audit Results</a:t>
            </a:r>
          </a:p>
        </p:txBody>
      </p:sp>
      <p:sp>
        <p:nvSpPr>
          <p:cNvPr id="4" name="Slide Number Placeholder 3"/>
          <p:cNvSpPr>
            <a:spLocks noGrp="1"/>
          </p:cNvSpPr>
          <p:nvPr>
            <p:ph type="sldNum" sz="quarter" idx="4"/>
          </p:nvPr>
        </p:nvSpPr>
        <p:spPr/>
        <p:txBody>
          <a:bodyPr/>
          <a:lstStyle/>
          <a:p>
            <a:fld id="{F8E24598-D429-A34B-B4A6-5808099B37D3}" type="slidenum">
              <a:rPr lang="en-US" smtClean="0"/>
              <a:pPr/>
              <a:t>6</a:t>
            </a:fld>
            <a:endParaRPr lang="en-US" dirty="0"/>
          </a:p>
        </p:txBody>
      </p:sp>
    </p:spTree>
    <p:extLst>
      <p:ext uri="{BB962C8B-B14F-4D97-AF65-F5344CB8AC3E}">
        <p14:creationId xmlns:p14="http://schemas.microsoft.com/office/powerpoint/2010/main" val="2341915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Executive Summary</a:t>
            </a:r>
          </a:p>
        </p:txBody>
      </p:sp>
      <p:sp>
        <p:nvSpPr>
          <p:cNvPr id="21507" name="Rectangle 3"/>
          <p:cNvSpPr>
            <a:spLocks noGrp="1" noChangeArrowheads="1"/>
          </p:cNvSpPr>
          <p:nvPr>
            <p:ph idx="1"/>
          </p:nvPr>
        </p:nvSpPr>
        <p:spPr>
          <a:xfrm>
            <a:off x="457200" y="754438"/>
            <a:ext cx="8229600" cy="3760412"/>
          </a:xfrm>
        </p:spPr>
        <p:txBody>
          <a:bodyPr/>
          <a:lstStyle/>
          <a:p>
            <a:pPr rtl="0">
              <a:buSzPts val="3700"/>
              <a:buFont typeface="Calibri" panose="020F0502020204030204" pitchFamily="34" charset="0"/>
              <a:buChar char="•"/>
            </a:pPr>
            <a:r>
              <a:rPr lang="en-US" b="0" i="0" u="none" strike="noStrike" baseline="0" dirty="0">
                <a:solidFill>
                  <a:srgbClr val="414142"/>
                </a:solidFill>
              </a:rPr>
              <a:t>Financial Statements</a:t>
            </a:r>
          </a:p>
          <a:p>
            <a:pPr lvl="1">
              <a:buSzPts val="3200"/>
              <a:buFont typeface="Calibri" panose="020F0502020204030204" pitchFamily="34" charset="0"/>
              <a:buChar char="–"/>
            </a:pPr>
            <a:r>
              <a:rPr lang="en-US" sz="1400" b="0" i="0" u="none" strike="noStrike" baseline="0" dirty="0">
                <a:solidFill>
                  <a:srgbClr val="414142"/>
                </a:solidFill>
              </a:rPr>
              <a:t>Unmodified opinion on the financial statements</a:t>
            </a:r>
          </a:p>
          <a:p>
            <a:pPr lvl="1">
              <a:buSzPts val="3200"/>
              <a:buFont typeface="Calibri" panose="020F0502020204030204" pitchFamily="34" charset="0"/>
              <a:buChar char="–"/>
            </a:pPr>
            <a:r>
              <a:rPr lang="en-US" sz="1400" b="0" i="0" u="none" strike="noStrike" baseline="0" dirty="0">
                <a:solidFill>
                  <a:srgbClr val="414142"/>
                </a:solidFill>
              </a:rPr>
              <a:t>Emphasis of matter paragraph – GASB No. 96 – </a:t>
            </a:r>
            <a:r>
              <a:rPr lang="en-US" sz="1400" b="0" i="1" u="none" strike="noStrike" baseline="0" dirty="0">
                <a:solidFill>
                  <a:srgbClr val="414142"/>
                </a:solidFill>
              </a:rPr>
              <a:t>Subscription Based Information Technology Arrangements</a:t>
            </a:r>
          </a:p>
          <a:p>
            <a:pPr lvl="1">
              <a:buSzPts val="3200"/>
              <a:buFont typeface="Calibri" panose="020F0502020204030204" pitchFamily="34" charset="0"/>
              <a:buChar char="–"/>
            </a:pPr>
            <a:r>
              <a:rPr lang="en-US" sz="1400" b="0" i="0" u="none" strike="noStrike" baseline="0" dirty="0">
                <a:solidFill>
                  <a:srgbClr val="414142"/>
                </a:solidFill>
              </a:rPr>
              <a:t>No findings reported in report on internal control and compliance</a:t>
            </a:r>
          </a:p>
          <a:p>
            <a:pPr rtl="0">
              <a:buSzPts val="3700"/>
              <a:buFont typeface="Calibri" panose="020F0502020204030204" pitchFamily="34" charset="0"/>
              <a:buChar char="•"/>
            </a:pPr>
            <a:r>
              <a:rPr lang="en-US" b="0" i="0" u="none" strike="noStrike" baseline="0" dirty="0">
                <a:solidFill>
                  <a:srgbClr val="414142"/>
                </a:solidFill>
              </a:rPr>
              <a:t>Federal Single Audit</a:t>
            </a:r>
          </a:p>
          <a:p>
            <a:pPr lvl="1">
              <a:buSzPts val="3200"/>
              <a:buFont typeface="Calibri" panose="020F0502020204030204" pitchFamily="34" charset="0"/>
              <a:buChar char="–"/>
            </a:pPr>
            <a:r>
              <a:rPr lang="en-US" sz="1400" b="0" i="0" u="none" strike="noStrike" baseline="0" dirty="0">
                <a:solidFill>
                  <a:srgbClr val="414142"/>
                </a:solidFill>
              </a:rPr>
              <a:t>Unmodified opinion on the financial statements</a:t>
            </a:r>
          </a:p>
          <a:p>
            <a:pPr lvl="1">
              <a:buSzPts val="3200"/>
              <a:buFont typeface="Calibri" panose="020F0502020204030204" pitchFamily="34" charset="0"/>
              <a:buChar char="–"/>
            </a:pPr>
            <a:r>
              <a:rPr lang="en-US" sz="1400" b="0" i="0" u="none" strike="noStrike" baseline="0" dirty="0">
                <a:solidFill>
                  <a:srgbClr val="414142"/>
                </a:solidFill>
              </a:rPr>
              <a:t>No findings reported in report on internal control and compliance</a:t>
            </a:r>
          </a:p>
          <a:p>
            <a:pPr rtl="0">
              <a:buSzPts val="3700"/>
              <a:buFont typeface="Calibri" panose="020F0502020204030204" pitchFamily="34" charset="0"/>
              <a:buChar char="•"/>
            </a:pPr>
            <a:r>
              <a:rPr lang="en-US" b="0" i="0" u="none" strike="noStrike" baseline="0" dirty="0">
                <a:solidFill>
                  <a:srgbClr val="414142"/>
                </a:solidFill>
              </a:rPr>
              <a:t>State Single Audit</a:t>
            </a:r>
          </a:p>
          <a:p>
            <a:pPr lvl="1">
              <a:buSzPts val="3200"/>
              <a:buFont typeface="Calibri" panose="020F0502020204030204" pitchFamily="34" charset="0"/>
              <a:buChar char="–"/>
            </a:pPr>
            <a:r>
              <a:rPr lang="en-US" sz="1400" b="0" i="0" u="none" strike="noStrike" baseline="0" dirty="0">
                <a:solidFill>
                  <a:srgbClr val="414142"/>
                </a:solidFill>
              </a:rPr>
              <a:t>Unmodified opinion on the major state programs </a:t>
            </a:r>
          </a:p>
          <a:p>
            <a:pPr lvl="1">
              <a:buSzPts val="3200"/>
              <a:buFont typeface="Calibri" panose="020F0502020204030204" pitchFamily="34" charset="0"/>
              <a:buChar char="–"/>
            </a:pPr>
            <a:r>
              <a:rPr lang="en-US" sz="1400" b="0" i="0" u="none" strike="noStrike" baseline="0" dirty="0">
                <a:solidFill>
                  <a:srgbClr val="414142"/>
                </a:solidFill>
              </a:rPr>
              <a:t>No compliance findings or significant deficiencies in internal control over compliance </a:t>
            </a:r>
          </a:p>
          <a:p>
            <a:pPr marL="457200" lvl="1" indent="0">
              <a:buSzPts val="3200"/>
              <a:buNone/>
            </a:pPr>
            <a:endParaRPr lang="en-US" sz="1400" b="0" i="0" u="none" strike="noStrike" baseline="0" dirty="0">
              <a:solidFill>
                <a:srgbClr val="414142"/>
              </a:solidFill>
            </a:endParaRPr>
          </a:p>
          <a:p>
            <a:pPr rtl="0">
              <a:buSzPts val="3200"/>
              <a:buFont typeface="Calibri" panose="020F0502020204030204" pitchFamily="34" charset="0"/>
              <a:buChar char="–"/>
            </a:pPr>
            <a:endParaRPr lang="en-US" sz="1800" b="0" i="0" u="none" strike="noStrike" baseline="0" dirty="0">
              <a:solidFill>
                <a:srgbClr val="414142"/>
              </a:solidFill>
              <a:latin typeface="Calibri" panose="020F0502020204030204" pitchFamily="34" charset="0"/>
            </a:endParaRPr>
          </a:p>
        </p:txBody>
      </p:sp>
      <p:sp>
        <p:nvSpPr>
          <p:cNvPr id="5" name="Slide Number Placeholder 4"/>
          <p:cNvSpPr>
            <a:spLocks noGrp="1"/>
          </p:cNvSpPr>
          <p:nvPr>
            <p:ph type="sldNum" sz="quarter" idx="4"/>
          </p:nvPr>
        </p:nvSpPr>
        <p:spPr/>
        <p:txBody>
          <a:bodyPr/>
          <a:lstStyle/>
          <a:p>
            <a:fld id="{F8E24598-D429-A34B-B4A6-5808099B37D3}" type="slidenum">
              <a:rPr lang="en-US" smtClean="0"/>
              <a:pPr/>
              <a:t>7</a:t>
            </a:fld>
            <a:endParaRPr lang="en-US" dirty="0"/>
          </a:p>
        </p:txBody>
      </p:sp>
    </p:spTree>
    <p:extLst>
      <p:ext uri="{BB962C8B-B14F-4D97-AF65-F5344CB8AC3E}">
        <p14:creationId xmlns:p14="http://schemas.microsoft.com/office/powerpoint/2010/main" val="3900757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Financial Highlights</a:t>
            </a:r>
          </a:p>
        </p:txBody>
      </p:sp>
      <p:sp>
        <p:nvSpPr>
          <p:cNvPr id="6" name="Subtitle 5"/>
          <p:cNvSpPr>
            <a:spLocks noGrp="1"/>
          </p:cNvSpPr>
          <p:nvPr>
            <p:ph type="subTitle" idx="1"/>
          </p:nvPr>
        </p:nvSpPr>
        <p:spPr/>
        <p:txBody>
          <a:bodyPr/>
          <a:lstStyle/>
          <a:p>
            <a:r>
              <a:rPr lang="en-US" dirty="0"/>
              <a:t>Overview</a:t>
            </a:r>
          </a:p>
        </p:txBody>
      </p:sp>
      <p:sp>
        <p:nvSpPr>
          <p:cNvPr id="4" name="Slide Number Placeholder 3"/>
          <p:cNvSpPr>
            <a:spLocks noGrp="1"/>
          </p:cNvSpPr>
          <p:nvPr>
            <p:ph type="sldNum" sz="quarter" idx="4"/>
          </p:nvPr>
        </p:nvSpPr>
        <p:spPr/>
        <p:txBody>
          <a:bodyPr/>
          <a:lstStyle/>
          <a:p>
            <a:fld id="{F8E24598-D429-A34B-B4A6-5808099B37D3}" type="slidenum">
              <a:rPr lang="en-US" smtClean="0"/>
              <a:pPr/>
              <a:t>8</a:t>
            </a:fld>
            <a:endParaRPr lang="en-US" dirty="0"/>
          </a:p>
        </p:txBody>
      </p:sp>
    </p:spTree>
    <p:extLst>
      <p:ext uri="{BB962C8B-B14F-4D97-AF65-F5344CB8AC3E}">
        <p14:creationId xmlns:p14="http://schemas.microsoft.com/office/powerpoint/2010/main" val="2826705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Financial Highlights</a:t>
            </a:r>
          </a:p>
        </p:txBody>
      </p:sp>
      <p:sp>
        <p:nvSpPr>
          <p:cNvPr id="21507" name="Rectangle 3"/>
          <p:cNvSpPr>
            <a:spLocks noGrp="1" noChangeArrowheads="1"/>
          </p:cNvSpPr>
          <p:nvPr>
            <p:ph idx="1"/>
          </p:nvPr>
        </p:nvSpPr>
        <p:spPr>
          <a:xfrm>
            <a:off x="457200" y="754438"/>
            <a:ext cx="8229600" cy="3760412"/>
          </a:xfrm>
        </p:spPr>
        <p:txBody>
          <a:bodyPr/>
          <a:lstStyle/>
          <a:p>
            <a:pPr rtl="0">
              <a:buSzPts val="3200"/>
              <a:buFont typeface="Calibri" panose="020F0502020204030204" pitchFamily="34" charset="0"/>
              <a:buChar char="–"/>
            </a:pPr>
            <a:r>
              <a:rPr lang="en-US" sz="1800" b="0" i="0" u="none" strike="noStrike" baseline="0" dirty="0">
                <a:solidFill>
                  <a:srgbClr val="414142"/>
                </a:solidFill>
                <a:latin typeface="Calibri" panose="020F0502020204030204" pitchFamily="34" charset="0"/>
              </a:rPr>
              <a:t>Government Wide Financial Statements</a:t>
            </a:r>
          </a:p>
          <a:p>
            <a:pPr rtl="0">
              <a:buSzPts val="3200"/>
              <a:buFont typeface="Calibri" panose="020F0502020204030204" pitchFamily="34" charset="0"/>
              <a:buChar char="–"/>
            </a:pPr>
            <a:endParaRPr lang="en-US" sz="1800" b="0" i="0" u="none" strike="noStrike" baseline="0" dirty="0">
              <a:solidFill>
                <a:srgbClr val="414142"/>
              </a:solidFill>
              <a:latin typeface="Calibri" panose="020F0502020204030204" pitchFamily="34" charset="0"/>
            </a:endParaRPr>
          </a:p>
        </p:txBody>
      </p:sp>
      <p:sp>
        <p:nvSpPr>
          <p:cNvPr id="5" name="Slide Number Placeholder 4"/>
          <p:cNvSpPr>
            <a:spLocks noGrp="1"/>
          </p:cNvSpPr>
          <p:nvPr>
            <p:ph type="sldNum" sz="quarter" idx="4"/>
          </p:nvPr>
        </p:nvSpPr>
        <p:spPr/>
        <p:txBody>
          <a:bodyPr/>
          <a:lstStyle/>
          <a:p>
            <a:fld id="{F8E24598-D429-A34B-B4A6-5808099B37D3}" type="slidenum">
              <a:rPr lang="en-US" smtClean="0"/>
              <a:pPr/>
              <a:t>9</a:t>
            </a:fld>
            <a:endParaRPr lang="en-US" dirty="0"/>
          </a:p>
        </p:txBody>
      </p:sp>
      <p:pic>
        <p:nvPicPr>
          <p:cNvPr id="3" name="Picture 2">
            <a:extLst>
              <a:ext uri="{FF2B5EF4-FFF2-40B4-BE49-F238E27FC236}">
                <a16:creationId xmlns:a16="http://schemas.microsoft.com/office/drawing/2014/main" id="{C443C9A8-44DC-2609-C0CD-A12D826B9068}"/>
              </a:ext>
            </a:extLst>
          </p:cNvPr>
          <p:cNvPicPr>
            <a:picLocks noChangeAspect="1"/>
          </p:cNvPicPr>
          <p:nvPr/>
        </p:nvPicPr>
        <p:blipFill>
          <a:blip r:embed="rId3"/>
          <a:stretch>
            <a:fillRect/>
          </a:stretch>
        </p:blipFill>
        <p:spPr>
          <a:xfrm>
            <a:off x="862012" y="1160087"/>
            <a:ext cx="7419975" cy="3228975"/>
          </a:xfrm>
          <a:prstGeom prst="rect">
            <a:avLst/>
          </a:prstGeom>
        </p:spPr>
      </p:pic>
    </p:spTree>
    <p:extLst>
      <p:ext uri="{BB962C8B-B14F-4D97-AF65-F5344CB8AC3E}">
        <p14:creationId xmlns:p14="http://schemas.microsoft.com/office/powerpoint/2010/main" val="1271797612"/>
      </p:ext>
    </p:extLst>
  </p:cSld>
  <p:clrMapOvr>
    <a:masterClrMapping/>
  </p:clrMapOvr>
</p:sld>
</file>

<file path=ppt/theme/theme1.xml><?xml version="1.0" encoding="utf-8"?>
<a:theme xmlns:a="http://schemas.openxmlformats.org/drawingml/2006/main" name="1_CLA-Widescreen">
  <a:themeElements>
    <a:clrScheme name="CLA Color Palette">
      <a:dk1>
        <a:srgbClr val="414142"/>
      </a:dk1>
      <a:lt1>
        <a:srgbClr val="FFFFFF"/>
      </a:lt1>
      <a:dk2>
        <a:srgbClr val="414142"/>
      </a:dk2>
      <a:lt2>
        <a:srgbClr val="DAD8D7"/>
      </a:lt2>
      <a:accent1>
        <a:srgbClr val="2E334E"/>
      </a:accent1>
      <a:accent2>
        <a:srgbClr val="7DD2D3"/>
      </a:accent2>
      <a:accent3>
        <a:srgbClr val="E2E868"/>
      </a:accent3>
      <a:accent4>
        <a:srgbClr val="EE5340"/>
      </a:accent4>
      <a:accent5>
        <a:srgbClr val="FBC55A"/>
      </a:accent5>
      <a:accent6>
        <a:srgbClr val="DAD8D7"/>
      </a:accent6>
      <a:hlink>
        <a:srgbClr val="5CB8B2"/>
      </a:hlink>
      <a:folHlink>
        <a:srgbClr val="5CB8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9525" cap="flat" cmpd="sng" algn="ctr">
          <a:noFill/>
          <a:prstDash val="solid"/>
          <a:round/>
          <a:headEnd type="none" w="med" len="med"/>
          <a:tailEnd type="none" w="med" len="med"/>
        </a:ln>
        <a:effectLst/>
      </a:spPr>
      <a:bodyPr vert="horz" wrap="square" lIns="182880" tIns="45720" rIns="18288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dirty="0" err="1" smtClean="0">
            <a:ln>
              <a:noFill/>
            </a:ln>
            <a:solidFill>
              <a:schemeClr val="accent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DBD4C5"/>
        </a:lt1>
        <a:dk2>
          <a:srgbClr val="FFFFFF"/>
        </a:dk2>
        <a:lt2>
          <a:srgbClr val="323232"/>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09859"/>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DBD4C5"/>
        </a:lt1>
        <a:dk2>
          <a:srgbClr val="FFFFFF"/>
        </a:dk2>
        <a:lt2>
          <a:srgbClr val="ED6F1E"/>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09859"/>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DBD4C5"/>
        </a:lt1>
        <a:dk2>
          <a:srgbClr val="FFFFFF"/>
        </a:dk2>
        <a:lt2>
          <a:srgbClr val="ED6F1E"/>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EA37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LA-Widescreen" id="{1458335C-B462-46B9-A68A-A8B78A17FE26}" vid="{35B092A1-33EB-480F-939F-0E5F1792E6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item1.xml><?xml version="1.0" encoding="utf-8"?>
<TemplafySlideTemplateConfiguration><![CDATA[{"slideVersion":1,"isValidatorEnabled":false,"isLocked":false,"elementsMetadata":[],"slideId":"638398087551986184","enableDocumentContentUpdater":false,"version":"2.0"}]]></TemplafySlideTemplateConfiguration>
</file>

<file path=customXml/item2.xml><?xml version="1.0" encoding="utf-8"?>
<TemplafyFormConfiguration><![CDATA[{"formFields":[],"formDataEntries":[]}]]></TemplafyFormConfiguration>
</file>

<file path=customXml/item3.xml><?xml version="1.0" encoding="utf-8"?>
<TemplafySlideFormConfiguration><![CDATA[{"formFields":[],"formDataEntries":[]}]]></TemplafySlideFormConfiguration>
</file>

<file path=customXml/item4.xml><?xml version="1.0" encoding="utf-8"?>
<TemplafySlideFormConfiguration><![CDATA[{"formFields":[],"formDataEntries":[]}]]></TemplafySlideFormConfiguration>
</file>

<file path=customXml/item5.xml><?xml version="1.0" encoding="utf-8"?>
<TemplafyTemplateConfiguration><![CDATA[{"elementsMetadata":[],"transformationConfigurations":[],"templateName":"CLA-Widescreen Template (16:9)","templateDescription":"","enableDocumentContentUpdater":false,"version":"2.0"}]]></TemplafyTemplateConfiguration>
</file>

<file path=customXml/item6.xml><?xml version="1.0" encoding="utf-8"?>
<TemplafySlideTemplateConfiguration><![CDATA[{"slideVersion":1,"isValidatorEnabled":false,"isLocked":false,"elementsMetadata":[],"slideId":"638398087552005747","enableDocumentContentUpdater":false,"version":"2.0"}]]></TemplafySlideTemplateConfiguration>
</file>

<file path=customXml/item7.xml><?xml version="1.0" encoding="utf-8"?>
<TemplafySlideFormConfiguration><![CDATA[{"formFields":[],"formDataEntries":[]}]]></TemplafySlideFormConfiguration>
</file>

<file path=customXml/item8.xml><?xml version="1.0" encoding="utf-8"?>
<TemplafySlideTemplateConfiguration><![CDATA[{"slideVersion":1,"isValidatorEnabled":false,"isLocked":false,"elementsMetadata":[],"slideId":"638398087552023293","enableDocumentContentUpdater":false,"version":"2.0"}]]></TemplafySlideTemplateConfiguration>
</file>

<file path=customXml/itemProps1.xml><?xml version="1.0" encoding="utf-8"?>
<ds:datastoreItem xmlns:ds="http://schemas.openxmlformats.org/officeDocument/2006/customXml" ds:itemID="{5C7F2F13-3381-49D2-B769-1F15C03FBFFD}">
  <ds:schemaRefs/>
</ds:datastoreItem>
</file>

<file path=customXml/itemProps2.xml><?xml version="1.0" encoding="utf-8"?>
<ds:datastoreItem xmlns:ds="http://schemas.openxmlformats.org/officeDocument/2006/customXml" ds:itemID="{ACD7D9FE-50AA-4E10-BBEA-F5C5F1CF55AD}">
  <ds:schemaRefs/>
</ds:datastoreItem>
</file>

<file path=customXml/itemProps3.xml><?xml version="1.0" encoding="utf-8"?>
<ds:datastoreItem xmlns:ds="http://schemas.openxmlformats.org/officeDocument/2006/customXml" ds:itemID="{D9B319B6-F510-460B-B47A-BA2ACFFA8C65}">
  <ds:schemaRefs/>
</ds:datastoreItem>
</file>

<file path=customXml/itemProps4.xml><?xml version="1.0" encoding="utf-8"?>
<ds:datastoreItem xmlns:ds="http://schemas.openxmlformats.org/officeDocument/2006/customXml" ds:itemID="{B5E08A87-85D9-4AC8-A1EB-D52EAB9EB4F3}">
  <ds:schemaRefs/>
</ds:datastoreItem>
</file>

<file path=customXml/itemProps5.xml><?xml version="1.0" encoding="utf-8"?>
<ds:datastoreItem xmlns:ds="http://schemas.openxmlformats.org/officeDocument/2006/customXml" ds:itemID="{75EF0754-4C2C-4F53-9BFC-E5E8E0016C3D}">
  <ds:schemaRefs/>
</ds:datastoreItem>
</file>

<file path=customXml/itemProps6.xml><?xml version="1.0" encoding="utf-8"?>
<ds:datastoreItem xmlns:ds="http://schemas.openxmlformats.org/officeDocument/2006/customXml" ds:itemID="{F0E7DEBC-28DA-4526-900B-CC32FF2EC832}">
  <ds:schemaRefs/>
</ds:datastoreItem>
</file>

<file path=customXml/itemProps7.xml><?xml version="1.0" encoding="utf-8"?>
<ds:datastoreItem xmlns:ds="http://schemas.openxmlformats.org/officeDocument/2006/customXml" ds:itemID="{C01851EF-2503-467E-883C-BD78137A2B18}">
  <ds:schemaRefs/>
</ds:datastoreItem>
</file>

<file path=customXml/itemProps8.xml><?xml version="1.0" encoding="utf-8"?>
<ds:datastoreItem xmlns:ds="http://schemas.openxmlformats.org/officeDocument/2006/customXml" ds:itemID="{4ED87648-6F75-4D76-9355-6A87C7C33963}">
  <ds:schemaRefs/>
</ds:datastoreItem>
</file>

<file path=docProps/app.xml><?xml version="1.0" encoding="utf-8"?>
<Properties xmlns="http://schemas.openxmlformats.org/officeDocument/2006/extended-properties" xmlns:vt="http://schemas.openxmlformats.org/officeDocument/2006/docPropsVTypes">
  <Template>CLA-Widescreen</Template>
  <TotalTime>17</TotalTime>
  <Words>2020</Words>
  <Application>Microsoft Office PowerPoint</Application>
  <PresentationFormat>On-screen Show (16:9)</PresentationFormat>
  <Paragraphs>169</Paragraphs>
  <Slides>20</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Arial Narrow</vt:lpstr>
      <vt:lpstr>Calibri</vt:lpstr>
      <vt:lpstr>Courier New</vt:lpstr>
      <vt:lpstr>Georgia</vt:lpstr>
      <vt:lpstr>Wingdings</vt:lpstr>
      <vt:lpstr>1_CLA-Widescreen</vt:lpstr>
      <vt:lpstr>Capital Region Council of Governments June 30, 2023 Audit Presentation</vt:lpstr>
      <vt:lpstr>PowerPoint Presentation</vt:lpstr>
      <vt:lpstr>Agenda:</vt:lpstr>
      <vt:lpstr>Terms of the Engagement</vt:lpstr>
      <vt:lpstr>Terms of the Engagement:</vt:lpstr>
      <vt:lpstr>Executive Summary</vt:lpstr>
      <vt:lpstr>Executive Summary</vt:lpstr>
      <vt:lpstr>Financial Highlights</vt:lpstr>
      <vt:lpstr>Financial Highlights</vt:lpstr>
      <vt:lpstr>Financial Highlights – Governmental Funds</vt:lpstr>
      <vt:lpstr>Financial Highlights</vt:lpstr>
      <vt:lpstr>Financial Highlights – Fiduciary Funds</vt:lpstr>
      <vt:lpstr>Federal and State Single Audit</vt:lpstr>
      <vt:lpstr>Federal Single Audit:</vt:lpstr>
      <vt:lpstr>State Single Audit:</vt:lpstr>
      <vt:lpstr>Governance Communication</vt:lpstr>
      <vt:lpstr>Governance Communication:</vt:lpstr>
      <vt:lpstr>Upcoming GASB Pronouncements</vt:lpstr>
      <vt:lpstr>GASB Standards:</vt:lpstr>
      <vt:lpstr>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Meyer</dc:creator>
  <cp:lastModifiedBy>McTigue, Nikoleta</cp:lastModifiedBy>
  <cp:revision>6</cp:revision>
  <dcterms:created xsi:type="dcterms:W3CDTF">2024-01-08T19:16:53Z</dcterms:created>
  <dcterms:modified xsi:type="dcterms:W3CDTF">2024-01-08T20:42:37Z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imeStamp">
    <vt:lpwstr>2024-01-02T16:12:35</vt:lpwstr>
  </property>
  <property fmtid="{D5CDD505-2E9C-101B-9397-08002B2CF9AE}" pid="3" name="TemplafyTenantId">
    <vt:lpwstr>claconnect</vt:lpwstr>
  </property>
  <property fmtid="{D5CDD505-2E9C-101B-9397-08002B2CF9AE}" pid="4" name="TemplafyTemplateId">
    <vt:lpwstr>638201383356936122</vt:lpwstr>
  </property>
  <property fmtid="{D5CDD505-2E9C-101B-9397-08002B2CF9AE}" pid="5" name="TemplafyUserProfileId">
    <vt:lpwstr>638211336789138392</vt:lpwstr>
  </property>
  <property fmtid="{D5CDD505-2E9C-101B-9397-08002B2CF9AE}" pid="6" name="TemplafyLanguageCode">
    <vt:lpwstr>en-US</vt:lpwstr>
  </property>
  <property fmtid="{D5CDD505-2E9C-101B-9397-08002B2CF9AE}" pid="7" name="TemplafyFromBlank">
    <vt:bool>false</vt:bool>
  </property>
</Properties>
</file>