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3" r:id="rId5"/>
    <p:sldId id="274" r:id="rId6"/>
    <p:sldId id="275" r:id="rId7"/>
    <p:sldId id="276" r:id="rId8"/>
    <p:sldId id="283" r:id="rId9"/>
    <p:sldId id="284" r:id="rId10"/>
    <p:sldId id="285" r:id="rId11"/>
    <p:sldId id="286" r:id="rId12"/>
    <p:sldId id="287" r:id="rId13"/>
    <p:sldId id="288" r:id="rId14"/>
    <p:sldId id="289" r:id="rId15"/>
    <p:sldId id="290"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66E"/>
    <a:srgbClr val="8AB2B3"/>
    <a:srgbClr val="FF9245"/>
    <a:srgbClr val="FF9CB3"/>
    <a:srgbClr val="FAD15F"/>
    <a:srgbClr val="91B1ED"/>
    <a:srgbClr val="3A3838"/>
    <a:srgbClr val="E1B200"/>
    <a:srgbClr val="AEABAB"/>
    <a:srgbClr val="002B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489ED-FC2D-222C-47A3-60CACC3A1B46}" v="363" dt="2024-06-17T21:22:25.876"/>
    <p1510:client id="{3788E0D4-2608-813A-0ED4-174C7EE6A01C}" v="434" dt="2024-06-18T12:26:26.656"/>
    <p1510:client id="{7D9F0848-EB5B-F143-7CC2-585C623ED933}" v="248" dt="2024-06-17T19:15:25.057"/>
    <p1510:client id="{AE87C762-B8B9-4D45-ADC3-0F81D567D760}" v="2" dt="2024-06-18T19:00:27.758"/>
    <p1510:client id="{CA863E7E-984B-4CF7-B98D-6232BE2D8DD1}" v="11" dt="2024-06-18T02:23:26.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893" autoAdjust="0"/>
  </p:normalViewPr>
  <p:slideViewPr>
    <p:cSldViewPr snapToGrid="0">
      <p:cViewPr varScale="1">
        <p:scale>
          <a:sx n="73" d="100"/>
          <a:sy n="73" d="100"/>
        </p:scale>
        <p:origin x="16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Shiel" userId="S::kshiel@crcog.org::746b0e65-0fe3-4e9d-ab2b-b96870665d45" providerId="AD" clId="Web-{72BFCF7C-8002-B880-3D49-463485BFA036}"/>
    <pc:docChg chg="addSld delSld modSld">
      <pc:chgData name="Kyle Shiel" userId="S::kshiel@crcog.org::746b0e65-0fe3-4e9d-ab2b-b96870665d45" providerId="AD" clId="Web-{72BFCF7C-8002-B880-3D49-463485BFA036}" dt="2022-09-21T14:56:24.386" v="70" actId="1076"/>
      <pc:docMkLst>
        <pc:docMk/>
      </pc:docMkLst>
      <pc:sldChg chg="new del">
        <pc:chgData name="Kyle Shiel" userId="S::kshiel@crcog.org::746b0e65-0fe3-4e9d-ab2b-b96870665d45" providerId="AD" clId="Web-{72BFCF7C-8002-B880-3D49-463485BFA036}" dt="2022-09-21T14:49:25.030" v="1"/>
        <pc:sldMkLst>
          <pc:docMk/>
          <pc:sldMk cId="122080767" sldId="326"/>
        </pc:sldMkLst>
      </pc:sldChg>
      <pc:sldChg chg="addSp delSp modSp add replId">
        <pc:chgData name="Kyle Shiel" userId="S::kshiel@crcog.org::746b0e65-0fe3-4e9d-ab2b-b96870665d45" providerId="AD" clId="Web-{72BFCF7C-8002-B880-3D49-463485BFA036}" dt="2022-09-21T14:56:24.386" v="70" actId="1076"/>
        <pc:sldMkLst>
          <pc:docMk/>
          <pc:sldMk cId="2495694965" sldId="326"/>
        </pc:sldMkLst>
        <pc:spChg chg="add mod">
          <ac:chgData name="Kyle Shiel" userId="S::kshiel@crcog.org::746b0e65-0fe3-4e9d-ab2b-b96870665d45" providerId="AD" clId="Web-{72BFCF7C-8002-B880-3D49-463485BFA036}" dt="2022-09-21T14:54:41.695" v="32" actId="1076"/>
          <ac:spMkLst>
            <pc:docMk/>
            <pc:sldMk cId="2495694965" sldId="326"/>
            <ac:spMk id="3" creationId="{DCF7F0DC-A569-5164-920B-358B619E3599}"/>
          </ac:spMkLst>
        </pc:spChg>
        <pc:spChg chg="mod">
          <ac:chgData name="Kyle Shiel" userId="S::kshiel@crcog.org::746b0e65-0fe3-4e9d-ab2b-b96870665d45" providerId="AD" clId="Web-{72BFCF7C-8002-B880-3D49-463485BFA036}" dt="2022-09-21T14:49:56.124" v="13" actId="20577"/>
          <ac:spMkLst>
            <pc:docMk/>
            <pc:sldMk cId="2495694965" sldId="326"/>
            <ac:spMk id="4" creationId="{5E6F96B7-B1DD-8528-493B-2DE2BB69662F}"/>
          </ac:spMkLst>
        </pc:spChg>
        <pc:spChg chg="add mod">
          <ac:chgData name="Kyle Shiel" userId="S::kshiel@crcog.org::746b0e65-0fe3-4e9d-ab2b-b96870665d45" providerId="AD" clId="Web-{72BFCF7C-8002-B880-3D49-463485BFA036}" dt="2022-09-21T14:55:17.618" v="48" actId="1076"/>
          <ac:spMkLst>
            <pc:docMk/>
            <pc:sldMk cId="2495694965" sldId="326"/>
            <ac:spMk id="5" creationId="{AFFCFE32-111F-BF79-DCC1-D6B9D7822069}"/>
          </ac:spMkLst>
        </pc:spChg>
        <pc:spChg chg="add mod">
          <ac:chgData name="Kyle Shiel" userId="S::kshiel@crcog.org::746b0e65-0fe3-4e9d-ab2b-b96870665d45" providerId="AD" clId="Web-{72BFCF7C-8002-B880-3D49-463485BFA036}" dt="2022-09-21T14:56:24.386" v="70" actId="1076"/>
          <ac:spMkLst>
            <pc:docMk/>
            <pc:sldMk cId="2495694965" sldId="326"/>
            <ac:spMk id="7" creationId="{82A5EDB3-37C6-30F9-DB55-5A8FC41F3426}"/>
          </ac:spMkLst>
        </pc:spChg>
        <pc:picChg chg="add mod">
          <ac:chgData name="Kyle Shiel" userId="S::kshiel@crcog.org::746b0e65-0fe3-4e9d-ab2b-b96870665d45" providerId="AD" clId="Web-{72BFCF7C-8002-B880-3D49-463485BFA036}" dt="2022-09-21T14:52:01.472" v="20" actId="1076"/>
          <ac:picMkLst>
            <pc:docMk/>
            <pc:sldMk cId="2495694965" sldId="326"/>
            <ac:picMk id="2" creationId="{93FC6C49-E047-D510-6887-20B53844188C}"/>
          </ac:picMkLst>
        </pc:picChg>
        <pc:picChg chg="del">
          <ac:chgData name="Kyle Shiel" userId="S::kshiel@crcog.org::746b0e65-0fe3-4e9d-ab2b-b96870665d45" providerId="AD" clId="Web-{72BFCF7C-8002-B880-3D49-463485BFA036}" dt="2022-09-21T14:49:46.202" v="10"/>
          <ac:picMkLst>
            <pc:docMk/>
            <pc:sldMk cId="2495694965" sldId="326"/>
            <ac:picMk id="8" creationId="{2A8E9AF2-2F50-F6F0-4763-0BB9EDDC50E4}"/>
          </ac:picMkLst>
        </pc:picChg>
        <pc:picChg chg="del">
          <ac:chgData name="Kyle Shiel" userId="S::kshiel@crcog.org::746b0e65-0fe3-4e9d-ab2b-b96870665d45" providerId="AD" clId="Web-{72BFCF7C-8002-B880-3D49-463485BFA036}" dt="2022-09-21T14:49:45.577" v="9"/>
          <ac:picMkLst>
            <pc:docMk/>
            <pc:sldMk cId="2495694965" sldId="326"/>
            <ac:picMk id="9" creationId="{5AB3D65C-76CA-99BA-7713-1188037AF9D7}"/>
          </ac:picMkLst>
        </pc:picChg>
        <pc:picChg chg="del">
          <ac:chgData name="Kyle Shiel" userId="S::kshiel@crcog.org::746b0e65-0fe3-4e9d-ab2b-b96870665d45" providerId="AD" clId="Web-{72BFCF7C-8002-B880-3D49-463485BFA036}" dt="2022-09-21T14:49:49.406" v="12"/>
          <ac:picMkLst>
            <pc:docMk/>
            <pc:sldMk cId="2495694965" sldId="326"/>
            <ac:picMk id="10" creationId="{0884967E-30D4-211F-EFA9-74F40E7509D3}"/>
          </ac:picMkLst>
        </pc:picChg>
        <pc:picChg chg="del">
          <ac:chgData name="Kyle Shiel" userId="S::kshiel@crcog.org::746b0e65-0fe3-4e9d-ab2b-b96870665d45" providerId="AD" clId="Web-{72BFCF7C-8002-B880-3D49-463485BFA036}" dt="2022-09-21T14:49:47.062" v="11"/>
          <ac:picMkLst>
            <pc:docMk/>
            <pc:sldMk cId="2495694965" sldId="326"/>
            <ac:picMk id="11" creationId="{BB023DF3-3CE4-B896-5851-E095F43519E6}"/>
          </ac:picMkLst>
        </pc:picChg>
      </pc:sldChg>
    </pc:docChg>
  </pc:docChgLst>
  <pc:docChgLst>
    <pc:chgData name="Christopher Henchey" userId="99fab85a-0dcd-4815-ac8d-1d035c29d246" providerId="ADAL" clId="{966922AA-D439-4DC2-AF33-FCF1CC365F87}"/>
    <pc:docChg chg="undo custSel modSld">
      <pc:chgData name="Christopher Henchey" userId="99fab85a-0dcd-4815-ac8d-1d035c29d246" providerId="ADAL" clId="{966922AA-D439-4DC2-AF33-FCF1CC365F87}" dt="2022-06-23T22:59:42.995" v="126" actId="20577"/>
      <pc:docMkLst>
        <pc:docMk/>
      </pc:docMkLst>
      <pc:sldChg chg="modSp mod">
        <pc:chgData name="Christopher Henchey" userId="99fab85a-0dcd-4815-ac8d-1d035c29d246" providerId="ADAL" clId="{966922AA-D439-4DC2-AF33-FCF1CC365F87}" dt="2022-06-23T18:58:40.707" v="53" actId="20577"/>
        <pc:sldMkLst>
          <pc:docMk/>
          <pc:sldMk cId="2810644290" sldId="274"/>
        </pc:sldMkLst>
        <pc:spChg chg="mod">
          <ac:chgData name="Christopher Henchey" userId="99fab85a-0dcd-4815-ac8d-1d035c29d246" providerId="ADAL" clId="{966922AA-D439-4DC2-AF33-FCF1CC365F87}" dt="2022-06-23T18:58:40.707" v="53" actId="20577"/>
          <ac:spMkLst>
            <pc:docMk/>
            <pc:sldMk cId="2810644290" sldId="274"/>
            <ac:spMk id="3" creationId="{5ADDE5D0-273F-4996-A79C-3F6EDFEF97B0}"/>
          </ac:spMkLst>
        </pc:spChg>
      </pc:sldChg>
      <pc:sldChg chg="addSp delSp modSp mod">
        <pc:chgData name="Christopher Henchey" userId="99fab85a-0dcd-4815-ac8d-1d035c29d246" providerId="ADAL" clId="{966922AA-D439-4DC2-AF33-FCF1CC365F87}" dt="2022-06-23T22:38:12.903" v="113" actId="1076"/>
        <pc:sldMkLst>
          <pc:docMk/>
          <pc:sldMk cId="2984092668" sldId="276"/>
        </pc:sldMkLst>
        <pc:spChg chg="mod">
          <ac:chgData name="Christopher Henchey" userId="99fab85a-0dcd-4815-ac8d-1d035c29d246" providerId="ADAL" clId="{966922AA-D439-4DC2-AF33-FCF1CC365F87}" dt="2022-06-23T20:31:50.208" v="104" actId="20577"/>
          <ac:spMkLst>
            <pc:docMk/>
            <pc:sldMk cId="2984092668" sldId="276"/>
            <ac:spMk id="8" creationId="{C3E4CA2E-E2D0-47ED-B410-46AB497BCFE6}"/>
          </ac:spMkLst>
        </pc:spChg>
        <pc:picChg chg="add mod">
          <ac:chgData name="Christopher Henchey" userId="99fab85a-0dcd-4815-ac8d-1d035c29d246" providerId="ADAL" clId="{966922AA-D439-4DC2-AF33-FCF1CC365F87}" dt="2022-06-23T22:37:14.711" v="109" actId="1076"/>
          <ac:picMkLst>
            <pc:docMk/>
            <pc:sldMk cId="2984092668" sldId="276"/>
            <ac:picMk id="4" creationId="{F123DCC3-E27D-5A50-B9A8-74134BDE1EBA}"/>
          </ac:picMkLst>
        </pc:picChg>
        <pc:picChg chg="del">
          <ac:chgData name="Christopher Henchey" userId="99fab85a-0dcd-4815-ac8d-1d035c29d246" providerId="ADAL" clId="{966922AA-D439-4DC2-AF33-FCF1CC365F87}" dt="2022-06-23T20:31:38.060" v="97" actId="478"/>
          <ac:picMkLst>
            <pc:docMk/>
            <pc:sldMk cId="2984092668" sldId="276"/>
            <ac:picMk id="5" creationId="{57BE296D-F471-4689-B30C-50A36A0D4219}"/>
          </ac:picMkLst>
        </pc:picChg>
        <pc:picChg chg="del">
          <ac:chgData name="Christopher Henchey" userId="99fab85a-0dcd-4815-ac8d-1d035c29d246" providerId="ADAL" clId="{966922AA-D439-4DC2-AF33-FCF1CC365F87}" dt="2022-06-23T20:31:40.567" v="98" actId="478"/>
          <ac:picMkLst>
            <pc:docMk/>
            <pc:sldMk cId="2984092668" sldId="276"/>
            <ac:picMk id="9" creationId="{54C0406C-759C-451D-8005-44979DF0EA5A}"/>
          </ac:picMkLst>
        </pc:picChg>
        <pc:picChg chg="add mod">
          <ac:chgData name="Christopher Henchey" userId="99fab85a-0dcd-4815-ac8d-1d035c29d246" providerId="ADAL" clId="{966922AA-D439-4DC2-AF33-FCF1CC365F87}" dt="2022-06-23T22:38:12.903" v="113" actId="1076"/>
          <ac:picMkLst>
            <pc:docMk/>
            <pc:sldMk cId="2984092668" sldId="276"/>
            <ac:picMk id="10" creationId="{BA713AD5-ABE4-17E7-B42B-C2EF197100E7}"/>
          </ac:picMkLst>
        </pc:picChg>
      </pc:sldChg>
      <pc:sldChg chg="delSp modSp mod">
        <pc:chgData name="Christopher Henchey" userId="99fab85a-0dcd-4815-ac8d-1d035c29d246" providerId="ADAL" clId="{966922AA-D439-4DC2-AF33-FCF1CC365F87}" dt="2022-06-23T19:05:09.328" v="89" actId="20577"/>
        <pc:sldMkLst>
          <pc:docMk/>
          <pc:sldMk cId="1817317490" sldId="277"/>
        </pc:sldMkLst>
        <pc:spChg chg="mod">
          <ac:chgData name="Christopher Henchey" userId="99fab85a-0dcd-4815-ac8d-1d035c29d246" providerId="ADAL" clId="{966922AA-D439-4DC2-AF33-FCF1CC365F87}" dt="2022-06-23T19:05:09.328" v="89" actId="20577"/>
          <ac:spMkLst>
            <pc:docMk/>
            <pc:sldMk cId="1817317490" sldId="277"/>
            <ac:spMk id="3" creationId="{5ADDE5D0-273F-4996-A79C-3F6EDFEF97B0}"/>
          </ac:spMkLst>
        </pc:spChg>
        <pc:picChg chg="del">
          <ac:chgData name="Christopher Henchey" userId="99fab85a-0dcd-4815-ac8d-1d035c29d246" providerId="ADAL" clId="{966922AA-D439-4DC2-AF33-FCF1CC365F87}" dt="2022-06-23T18:54:04.133" v="21" actId="478"/>
          <ac:picMkLst>
            <pc:docMk/>
            <pc:sldMk cId="1817317490" sldId="277"/>
            <ac:picMk id="1026" creationId="{D8B7B6F3-83AB-4371-B4C8-8AC83E4FF131}"/>
          </ac:picMkLst>
        </pc:picChg>
      </pc:sldChg>
      <pc:sldChg chg="addSp delSp modSp mod">
        <pc:chgData name="Christopher Henchey" userId="99fab85a-0dcd-4815-ac8d-1d035c29d246" providerId="ADAL" clId="{966922AA-D439-4DC2-AF33-FCF1CC365F87}" dt="2022-06-23T19:14:08.922" v="96" actId="1076"/>
        <pc:sldMkLst>
          <pc:docMk/>
          <pc:sldMk cId="766695920" sldId="278"/>
        </pc:sldMkLst>
        <pc:picChg chg="del">
          <ac:chgData name="Christopher Henchey" userId="99fab85a-0dcd-4815-ac8d-1d035c29d246" providerId="ADAL" clId="{966922AA-D439-4DC2-AF33-FCF1CC365F87}" dt="2022-06-23T18:54:16.703" v="41" actId="478"/>
          <ac:picMkLst>
            <pc:docMk/>
            <pc:sldMk cId="766695920" sldId="278"/>
            <ac:picMk id="4" creationId="{4518AD38-DD6F-45FD-9D21-08B3768234F7}"/>
          </ac:picMkLst>
        </pc:picChg>
        <pc:picChg chg="add mod">
          <ac:chgData name="Christopher Henchey" userId="99fab85a-0dcd-4815-ac8d-1d035c29d246" providerId="ADAL" clId="{966922AA-D439-4DC2-AF33-FCF1CC365F87}" dt="2022-06-23T19:14:08.922" v="96" actId="1076"/>
          <ac:picMkLst>
            <pc:docMk/>
            <pc:sldMk cId="766695920" sldId="278"/>
            <ac:picMk id="5" creationId="{728DC6CB-FA3B-0D1A-46B8-D2F1064C8E5B}"/>
          </ac:picMkLst>
        </pc:picChg>
      </pc:sldChg>
      <pc:sldChg chg="delSp">
        <pc:chgData name="Christopher Henchey" userId="99fab85a-0dcd-4815-ac8d-1d035c29d246" providerId="ADAL" clId="{966922AA-D439-4DC2-AF33-FCF1CC365F87}" dt="2022-06-23T19:05:24.876" v="90"/>
        <pc:sldMkLst>
          <pc:docMk/>
          <pc:sldMk cId="614378181" sldId="279"/>
        </pc:sldMkLst>
        <pc:picChg chg="del">
          <ac:chgData name="Christopher Henchey" userId="99fab85a-0dcd-4815-ac8d-1d035c29d246" providerId="ADAL" clId="{966922AA-D439-4DC2-AF33-FCF1CC365F87}" dt="2022-06-23T19:05:24.876" v="90"/>
          <ac:picMkLst>
            <pc:docMk/>
            <pc:sldMk cId="614378181" sldId="279"/>
            <ac:picMk id="3" creationId="{1DABFD9D-F855-FB3B-D6F4-72A7A2B670FC}"/>
          </ac:picMkLst>
        </pc:picChg>
      </pc:sldChg>
      <pc:sldChg chg="modSp mod">
        <pc:chgData name="Christopher Henchey" userId="99fab85a-0dcd-4815-ac8d-1d035c29d246" providerId="ADAL" clId="{966922AA-D439-4DC2-AF33-FCF1CC365F87}" dt="2022-06-23T22:56:30.870" v="114" actId="20577"/>
        <pc:sldMkLst>
          <pc:docMk/>
          <pc:sldMk cId="4274737673" sldId="280"/>
        </pc:sldMkLst>
        <pc:spChg chg="mod">
          <ac:chgData name="Christopher Henchey" userId="99fab85a-0dcd-4815-ac8d-1d035c29d246" providerId="ADAL" clId="{966922AA-D439-4DC2-AF33-FCF1CC365F87}" dt="2022-06-23T22:56:30.870" v="114" actId="20577"/>
          <ac:spMkLst>
            <pc:docMk/>
            <pc:sldMk cId="4274737673" sldId="280"/>
            <ac:spMk id="8" creationId="{C3E4CA2E-E2D0-47ED-B410-46AB497BCFE6}"/>
          </ac:spMkLst>
        </pc:spChg>
      </pc:sldChg>
      <pc:sldChg chg="modSp mod">
        <pc:chgData name="Christopher Henchey" userId="99fab85a-0dcd-4815-ac8d-1d035c29d246" providerId="ADAL" clId="{966922AA-D439-4DC2-AF33-FCF1CC365F87}" dt="2022-06-23T22:59:42.995" v="126" actId="20577"/>
        <pc:sldMkLst>
          <pc:docMk/>
          <pc:sldMk cId="1728244954" sldId="317"/>
        </pc:sldMkLst>
        <pc:spChg chg="mod">
          <ac:chgData name="Christopher Henchey" userId="99fab85a-0dcd-4815-ac8d-1d035c29d246" providerId="ADAL" clId="{966922AA-D439-4DC2-AF33-FCF1CC365F87}" dt="2022-06-23T22:59:42.995" v="126" actId="20577"/>
          <ac:spMkLst>
            <pc:docMk/>
            <pc:sldMk cId="1728244954" sldId="317"/>
            <ac:spMk id="8" creationId="{C3E4CA2E-E2D0-47ED-B410-46AB497BCFE6}"/>
          </ac:spMkLst>
        </pc:spChg>
      </pc:sldChg>
      <pc:sldChg chg="modSp mod">
        <pc:chgData name="Christopher Henchey" userId="99fab85a-0dcd-4815-ac8d-1d035c29d246" providerId="ADAL" clId="{966922AA-D439-4DC2-AF33-FCF1CC365F87}" dt="2022-06-23T19:05:48.833" v="91"/>
        <pc:sldMkLst>
          <pc:docMk/>
          <pc:sldMk cId="995499531" sldId="318"/>
        </pc:sldMkLst>
        <pc:spChg chg="mod">
          <ac:chgData name="Christopher Henchey" userId="99fab85a-0dcd-4815-ac8d-1d035c29d246" providerId="ADAL" clId="{966922AA-D439-4DC2-AF33-FCF1CC365F87}" dt="2022-06-23T19:05:48.833" v="91"/>
          <ac:spMkLst>
            <pc:docMk/>
            <pc:sldMk cId="995499531" sldId="318"/>
            <ac:spMk id="8" creationId="{C3E4CA2E-E2D0-47ED-B410-46AB497BCFE6}"/>
          </ac:spMkLst>
        </pc:spChg>
      </pc:sldChg>
    </pc:docChg>
  </pc:docChgLst>
  <pc:docChgLst>
    <pc:chgData name="Heidi Samokar" userId="7eca2386-c17f-4d23-8fdb-0b79cf3f4b1b" providerId="ADAL" clId="{CE5F49C5-D1FC-8D4F-B1E1-EB365ECF3342}"/>
    <pc:docChg chg="custSel addSld modSld">
      <pc:chgData name="Heidi Samokar" userId="7eca2386-c17f-4d23-8fdb-0b79cf3f4b1b" providerId="ADAL" clId="{CE5F49C5-D1FC-8D4F-B1E1-EB365ECF3342}" dt="2024-03-21T18:24:51.286" v="76" actId="2711"/>
      <pc:docMkLst>
        <pc:docMk/>
      </pc:docMkLst>
      <pc:sldChg chg="delSp add setBg delDesignElem">
        <pc:chgData name="Heidi Samokar" userId="7eca2386-c17f-4d23-8fdb-0b79cf3f4b1b" providerId="ADAL" clId="{CE5F49C5-D1FC-8D4F-B1E1-EB365ECF3342}" dt="2024-03-20T19:35:40.405" v="50"/>
        <pc:sldMkLst>
          <pc:docMk/>
          <pc:sldMk cId="3909622852" sldId="257"/>
        </pc:sldMkLst>
        <pc:spChg chg="del">
          <ac:chgData name="Heidi Samokar" userId="7eca2386-c17f-4d23-8fdb-0b79cf3f4b1b" providerId="ADAL" clId="{CE5F49C5-D1FC-8D4F-B1E1-EB365ECF3342}" dt="2024-03-20T19:35:40.405" v="50"/>
          <ac:spMkLst>
            <pc:docMk/>
            <pc:sldMk cId="3909622852" sldId="257"/>
            <ac:spMk id="18" creationId="{D1D34770-47A8-402C-AF23-2B653F2D88C1}"/>
          </ac:spMkLst>
        </pc:spChg>
      </pc:sldChg>
      <pc:sldChg chg="delSp add setBg delDesignElem">
        <pc:chgData name="Heidi Samokar" userId="7eca2386-c17f-4d23-8fdb-0b79cf3f4b1b" providerId="ADAL" clId="{CE5F49C5-D1FC-8D4F-B1E1-EB365ECF3342}" dt="2024-03-20T19:35:40.405" v="50"/>
        <pc:sldMkLst>
          <pc:docMk/>
          <pc:sldMk cId="2126361083" sldId="285"/>
        </pc:sldMkLst>
        <pc:spChg chg="del">
          <ac:chgData name="Heidi Samokar" userId="7eca2386-c17f-4d23-8fdb-0b79cf3f4b1b" providerId="ADAL" clId="{CE5F49C5-D1FC-8D4F-B1E1-EB365ECF3342}" dt="2024-03-20T19:35:40.405" v="50"/>
          <ac:spMkLst>
            <pc:docMk/>
            <pc:sldMk cId="2126361083" sldId="285"/>
            <ac:spMk id="258" creationId="{C669370D-FCB1-7300-5E04-70E791AFA673}"/>
          </ac:spMkLst>
        </pc:spChg>
      </pc:sldChg>
      <pc:sldChg chg="add setBg">
        <pc:chgData name="Heidi Samokar" userId="7eca2386-c17f-4d23-8fdb-0b79cf3f4b1b" providerId="ADAL" clId="{CE5F49C5-D1FC-8D4F-B1E1-EB365ECF3342}" dt="2024-03-20T19:35:40.405" v="50"/>
        <pc:sldMkLst>
          <pc:docMk/>
          <pc:sldMk cId="1832819868" sldId="287"/>
        </pc:sldMkLst>
      </pc:sldChg>
      <pc:sldChg chg="delSp add setBg delDesignElem">
        <pc:chgData name="Heidi Samokar" userId="7eca2386-c17f-4d23-8fdb-0b79cf3f4b1b" providerId="ADAL" clId="{CE5F49C5-D1FC-8D4F-B1E1-EB365ECF3342}" dt="2024-03-20T19:35:40.405" v="50"/>
        <pc:sldMkLst>
          <pc:docMk/>
          <pc:sldMk cId="1599814781" sldId="288"/>
        </pc:sldMkLst>
        <pc:spChg chg="del">
          <ac:chgData name="Heidi Samokar" userId="7eca2386-c17f-4d23-8fdb-0b79cf3f4b1b" providerId="ADAL" clId="{CE5F49C5-D1FC-8D4F-B1E1-EB365ECF3342}" dt="2024-03-20T19:35:40.405" v="50"/>
          <ac:spMkLst>
            <pc:docMk/>
            <pc:sldMk cId="1599814781" sldId="288"/>
            <ac:spMk id="18" creationId="{D1D34770-47A8-402C-AF23-2B653F2D88C1}"/>
          </ac:spMkLst>
        </pc:spChg>
      </pc:sldChg>
      <pc:sldChg chg="delSp modSp add mod setBg delDesignElem">
        <pc:chgData name="Heidi Samokar" userId="7eca2386-c17f-4d23-8fdb-0b79cf3f4b1b" providerId="ADAL" clId="{CE5F49C5-D1FC-8D4F-B1E1-EB365ECF3342}" dt="2024-03-21T18:22:08.749" v="64" actId="2711"/>
        <pc:sldMkLst>
          <pc:docMk/>
          <pc:sldMk cId="3205204062" sldId="289"/>
        </pc:sldMkLst>
        <pc:spChg chg="mod">
          <ac:chgData name="Heidi Samokar" userId="7eca2386-c17f-4d23-8fdb-0b79cf3f4b1b" providerId="ADAL" clId="{CE5F49C5-D1FC-8D4F-B1E1-EB365ECF3342}" dt="2024-03-21T18:22:08.749" v="64" actId="2711"/>
          <ac:spMkLst>
            <pc:docMk/>
            <pc:sldMk cId="3205204062" sldId="289"/>
            <ac:spMk id="5" creationId="{6545E479-CF67-BDD5-B8C8-EFAB92A63FF6}"/>
          </ac:spMkLst>
        </pc:spChg>
        <pc:spChg chg="del">
          <ac:chgData name="Heidi Samokar" userId="7eca2386-c17f-4d23-8fdb-0b79cf3f4b1b" providerId="ADAL" clId="{CE5F49C5-D1FC-8D4F-B1E1-EB365ECF3342}" dt="2024-03-20T19:35:40.405" v="50"/>
          <ac:spMkLst>
            <pc:docMk/>
            <pc:sldMk cId="3205204062" sldId="289"/>
            <ac:spMk id="18" creationId="{D1D34770-47A8-402C-AF23-2B653F2D88C1}"/>
          </ac:spMkLst>
        </pc:spChg>
      </pc:sldChg>
      <pc:sldChg chg="delSp add setBg delDesignElem">
        <pc:chgData name="Heidi Samokar" userId="7eca2386-c17f-4d23-8fdb-0b79cf3f4b1b" providerId="ADAL" clId="{CE5F49C5-D1FC-8D4F-B1E1-EB365ECF3342}" dt="2024-03-20T19:35:40.405" v="50"/>
        <pc:sldMkLst>
          <pc:docMk/>
          <pc:sldMk cId="3487604183" sldId="293"/>
        </pc:sldMkLst>
        <pc:spChg chg="del">
          <ac:chgData name="Heidi Samokar" userId="7eca2386-c17f-4d23-8fdb-0b79cf3f4b1b" providerId="ADAL" clId="{CE5F49C5-D1FC-8D4F-B1E1-EB365ECF3342}" dt="2024-03-20T19:35:40.405" v="50"/>
          <ac:spMkLst>
            <pc:docMk/>
            <pc:sldMk cId="3487604183" sldId="293"/>
            <ac:spMk id="18" creationId="{D1D34770-47A8-402C-AF23-2B653F2D88C1}"/>
          </ac:spMkLst>
        </pc:spChg>
      </pc:sldChg>
      <pc:sldChg chg="delSp modSp add mod setBg delDesignElem">
        <pc:chgData name="Heidi Samokar" userId="7eca2386-c17f-4d23-8fdb-0b79cf3f4b1b" providerId="ADAL" clId="{CE5F49C5-D1FC-8D4F-B1E1-EB365ECF3342}" dt="2024-03-21T18:20:28.152" v="55" actId="27636"/>
        <pc:sldMkLst>
          <pc:docMk/>
          <pc:sldMk cId="3079821871" sldId="294"/>
        </pc:sldMkLst>
        <pc:spChg chg="del">
          <ac:chgData name="Heidi Samokar" userId="7eca2386-c17f-4d23-8fdb-0b79cf3f4b1b" providerId="ADAL" clId="{CE5F49C5-D1FC-8D4F-B1E1-EB365ECF3342}" dt="2024-03-20T19:35:40.405" v="50"/>
          <ac:spMkLst>
            <pc:docMk/>
            <pc:sldMk cId="3079821871" sldId="294"/>
            <ac:spMk id="18" creationId="{D1D34770-47A8-402C-AF23-2B653F2D88C1}"/>
          </ac:spMkLst>
        </pc:spChg>
        <pc:spChg chg="mod">
          <ac:chgData name="Heidi Samokar" userId="7eca2386-c17f-4d23-8fdb-0b79cf3f4b1b" providerId="ADAL" clId="{CE5F49C5-D1FC-8D4F-B1E1-EB365ECF3342}" dt="2024-03-21T18:20:28.152" v="55" actId="27636"/>
          <ac:spMkLst>
            <pc:docMk/>
            <pc:sldMk cId="3079821871" sldId="294"/>
            <ac:spMk id="19" creationId="{08E2523C-2DC0-E7E6-2886-B9557655F9C6}"/>
          </ac:spMkLst>
        </pc:spChg>
      </pc:sldChg>
      <pc:sldChg chg="delSp modSp add mod setBg delDesignElem">
        <pc:chgData name="Heidi Samokar" userId="7eca2386-c17f-4d23-8fdb-0b79cf3f4b1b" providerId="ADAL" clId="{CE5F49C5-D1FC-8D4F-B1E1-EB365ECF3342}" dt="2024-03-21T18:20:57.128" v="58" actId="2711"/>
        <pc:sldMkLst>
          <pc:docMk/>
          <pc:sldMk cId="4151717455" sldId="295"/>
        </pc:sldMkLst>
        <pc:spChg chg="mod">
          <ac:chgData name="Heidi Samokar" userId="7eca2386-c17f-4d23-8fdb-0b79cf3f4b1b" providerId="ADAL" clId="{CE5F49C5-D1FC-8D4F-B1E1-EB365ECF3342}" dt="2024-03-21T18:20:57.128" v="58" actId="2711"/>
          <ac:spMkLst>
            <pc:docMk/>
            <pc:sldMk cId="4151717455" sldId="295"/>
            <ac:spMk id="5" creationId="{6545E479-CF67-BDD5-B8C8-EFAB92A63FF6}"/>
          </ac:spMkLst>
        </pc:spChg>
        <pc:spChg chg="del">
          <ac:chgData name="Heidi Samokar" userId="7eca2386-c17f-4d23-8fdb-0b79cf3f4b1b" providerId="ADAL" clId="{CE5F49C5-D1FC-8D4F-B1E1-EB365ECF3342}" dt="2024-03-20T19:35:40.405" v="50"/>
          <ac:spMkLst>
            <pc:docMk/>
            <pc:sldMk cId="4151717455" sldId="295"/>
            <ac:spMk id="18" creationId="{D1D34770-47A8-402C-AF23-2B653F2D88C1}"/>
          </ac:spMkLst>
        </pc:spChg>
      </pc:sldChg>
      <pc:sldChg chg="delSp modSp add mod setBg delDesignElem">
        <pc:chgData name="Heidi Samokar" userId="7eca2386-c17f-4d23-8fdb-0b79cf3f4b1b" providerId="ADAL" clId="{CE5F49C5-D1FC-8D4F-B1E1-EB365ECF3342}" dt="2024-03-21T18:22:19.061" v="65" actId="2711"/>
        <pc:sldMkLst>
          <pc:docMk/>
          <pc:sldMk cId="343398549" sldId="296"/>
        </pc:sldMkLst>
        <pc:spChg chg="mod">
          <ac:chgData name="Heidi Samokar" userId="7eca2386-c17f-4d23-8fdb-0b79cf3f4b1b" providerId="ADAL" clId="{CE5F49C5-D1FC-8D4F-B1E1-EB365ECF3342}" dt="2024-03-21T18:22:19.061" v="65" actId="2711"/>
          <ac:spMkLst>
            <pc:docMk/>
            <pc:sldMk cId="343398549" sldId="296"/>
            <ac:spMk id="5" creationId="{95F384F0-1168-06D7-65FA-5285A795D427}"/>
          </ac:spMkLst>
        </pc:spChg>
        <pc:spChg chg="del">
          <ac:chgData name="Heidi Samokar" userId="7eca2386-c17f-4d23-8fdb-0b79cf3f4b1b" providerId="ADAL" clId="{CE5F49C5-D1FC-8D4F-B1E1-EB365ECF3342}" dt="2024-03-20T19:35:40.405" v="50"/>
          <ac:spMkLst>
            <pc:docMk/>
            <pc:sldMk cId="343398549" sldId="296"/>
            <ac:spMk id="18" creationId="{D1D34770-47A8-402C-AF23-2B653F2D88C1}"/>
          </ac:spMkLst>
        </pc:spChg>
      </pc:sldChg>
      <pc:sldChg chg="delSp modSp add mod setBg delDesignElem">
        <pc:chgData name="Heidi Samokar" userId="7eca2386-c17f-4d23-8fdb-0b79cf3f4b1b" providerId="ADAL" clId="{CE5F49C5-D1FC-8D4F-B1E1-EB365ECF3342}" dt="2024-03-21T18:20:40.177" v="57" actId="27636"/>
        <pc:sldMkLst>
          <pc:docMk/>
          <pc:sldMk cId="2571160866" sldId="297"/>
        </pc:sldMkLst>
        <pc:spChg chg="del">
          <ac:chgData name="Heidi Samokar" userId="7eca2386-c17f-4d23-8fdb-0b79cf3f4b1b" providerId="ADAL" clId="{CE5F49C5-D1FC-8D4F-B1E1-EB365ECF3342}" dt="2024-03-20T19:35:40.405" v="50"/>
          <ac:spMkLst>
            <pc:docMk/>
            <pc:sldMk cId="2571160866" sldId="297"/>
            <ac:spMk id="18" creationId="{D1D34770-47A8-402C-AF23-2B653F2D88C1}"/>
          </ac:spMkLst>
        </pc:spChg>
        <pc:spChg chg="mod">
          <ac:chgData name="Heidi Samokar" userId="7eca2386-c17f-4d23-8fdb-0b79cf3f4b1b" providerId="ADAL" clId="{CE5F49C5-D1FC-8D4F-B1E1-EB365ECF3342}" dt="2024-03-21T18:20:40.177" v="57" actId="27636"/>
          <ac:spMkLst>
            <pc:docMk/>
            <pc:sldMk cId="2571160866" sldId="297"/>
            <ac:spMk id="19" creationId="{08E2523C-2DC0-E7E6-2886-B9557655F9C6}"/>
          </ac:spMkLst>
        </pc:spChg>
      </pc:sldChg>
      <pc:sldChg chg="delSp modSp add mod setBg delDesignElem">
        <pc:chgData name="Heidi Samokar" userId="7eca2386-c17f-4d23-8fdb-0b79cf3f4b1b" providerId="ADAL" clId="{CE5F49C5-D1FC-8D4F-B1E1-EB365ECF3342}" dt="2024-03-21T18:21:06.377" v="59" actId="2711"/>
        <pc:sldMkLst>
          <pc:docMk/>
          <pc:sldMk cId="3223411501" sldId="298"/>
        </pc:sldMkLst>
        <pc:spChg chg="mod">
          <ac:chgData name="Heidi Samokar" userId="7eca2386-c17f-4d23-8fdb-0b79cf3f4b1b" providerId="ADAL" clId="{CE5F49C5-D1FC-8D4F-B1E1-EB365ECF3342}" dt="2024-03-21T18:21:06.377" v="59" actId="2711"/>
          <ac:spMkLst>
            <pc:docMk/>
            <pc:sldMk cId="3223411501" sldId="298"/>
            <ac:spMk id="5" creationId="{7B0BE56D-F50E-D899-FD2C-453EE642A20A}"/>
          </ac:spMkLst>
        </pc:spChg>
        <pc:spChg chg="del">
          <ac:chgData name="Heidi Samokar" userId="7eca2386-c17f-4d23-8fdb-0b79cf3f4b1b" providerId="ADAL" clId="{CE5F49C5-D1FC-8D4F-B1E1-EB365ECF3342}" dt="2024-03-20T19:35:40.405" v="50"/>
          <ac:spMkLst>
            <pc:docMk/>
            <pc:sldMk cId="3223411501" sldId="298"/>
            <ac:spMk id="18" creationId="{2E59D3A7-62B6-AE38-5D72-D588FEE736A8}"/>
          </ac:spMkLst>
        </pc:spChg>
      </pc:sldChg>
      <pc:sldChg chg="delSp add setBg delDesignElem">
        <pc:chgData name="Heidi Samokar" userId="7eca2386-c17f-4d23-8fdb-0b79cf3f4b1b" providerId="ADAL" clId="{CE5F49C5-D1FC-8D4F-B1E1-EB365ECF3342}" dt="2024-03-20T19:35:40.405" v="50"/>
        <pc:sldMkLst>
          <pc:docMk/>
          <pc:sldMk cId="1839177664" sldId="299"/>
        </pc:sldMkLst>
        <pc:spChg chg="del">
          <ac:chgData name="Heidi Samokar" userId="7eca2386-c17f-4d23-8fdb-0b79cf3f4b1b" providerId="ADAL" clId="{CE5F49C5-D1FC-8D4F-B1E1-EB365ECF3342}" dt="2024-03-20T19:35:40.405" v="50"/>
          <ac:spMkLst>
            <pc:docMk/>
            <pc:sldMk cId="1839177664" sldId="299"/>
            <ac:spMk id="18" creationId="{7B970E14-0CB6-2281-28A1-4FDAC232133B}"/>
          </ac:spMkLst>
        </pc:spChg>
      </pc:sldChg>
      <pc:sldChg chg="delSp add setBg delDesignElem">
        <pc:chgData name="Heidi Samokar" userId="7eca2386-c17f-4d23-8fdb-0b79cf3f4b1b" providerId="ADAL" clId="{CE5F49C5-D1FC-8D4F-B1E1-EB365ECF3342}" dt="2024-03-20T19:35:40.405" v="50"/>
        <pc:sldMkLst>
          <pc:docMk/>
          <pc:sldMk cId="2811335876" sldId="300"/>
        </pc:sldMkLst>
        <pc:spChg chg="del">
          <ac:chgData name="Heidi Samokar" userId="7eca2386-c17f-4d23-8fdb-0b79cf3f4b1b" providerId="ADAL" clId="{CE5F49C5-D1FC-8D4F-B1E1-EB365ECF3342}" dt="2024-03-20T19:35:40.405" v="50"/>
          <ac:spMkLst>
            <pc:docMk/>
            <pc:sldMk cId="2811335876" sldId="300"/>
            <ac:spMk id="18" creationId="{54DDF8FD-459F-99E1-867D-4BE9CA24DDDD}"/>
          </ac:spMkLst>
        </pc:spChg>
      </pc:sldChg>
      <pc:sldChg chg="delSp modSp add mod setBg delDesignElem">
        <pc:chgData name="Heidi Samokar" userId="7eca2386-c17f-4d23-8fdb-0b79cf3f4b1b" providerId="ADAL" clId="{CE5F49C5-D1FC-8D4F-B1E1-EB365ECF3342}" dt="2024-03-21T18:21:23.535" v="60" actId="2711"/>
        <pc:sldMkLst>
          <pc:docMk/>
          <pc:sldMk cId="2488199207" sldId="301"/>
        </pc:sldMkLst>
        <pc:spChg chg="mod">
          <ac:chgData name="Heidi Samokar" userId="7eca2386-c17f-4d23-8fdb-0b79cf3f4b1b" providerId="ADAL" clId="{CE5F49C5-D1FC-8D4F-B1E1-EB365ECF3342}" dt="2024-03-21T18:21:23.535" v="60" actId="2711"/>
          <ac:spMkLst>
            <pc:docMk/>
            <pc:sldMk cId="2488199207" sldId="301"/>
            <ac:spMk id="5" creationId="{FD2E07BC-5647-DE4C-40FD-F5B2113C4374}"/>
          </ac:spMkLst>
        </pc:spChg>
        <pc:spChg chg="del">
          <ac:chgData name="Heidi Samokar" userId="7eca2386-c17f-4d23-8fdb-0b79cf3f4b1b" providerId="ADAL" clId="{CE5F49C5-D1FC-8D4F-B1E1-EB365ECF3342}" dt="2024-03-20T19:35:40.405" v="50"/>
          <ac:spMkLst>
            <pc:docMk/>
            <pc:sldMk cId="2488199207" sldId="301"/>
            <ac:spMk id="18" creationId="{54B74AE9-A727-5D1E-8EA5-EE86A58F89C9}"/>
          </ac:spMkLst>
        </pc:spChg>
      </pc:sldChg>
      <pc:sldChg chg="add">
        <pc:chgData name="Heidi Samokar" userId="7eca2386-c17f-4d23-8fdb-0b79cf3f4b1b" providerId="ADAL" clId="{CE5F49C5-D1FC-8D4F-B1E1-EB365ECF3342}" dt="2024-03-20T19:35:40.405" v="50"/>
        <pc:sldMkLst>
          <pc:docMk/>
          <pc:sldMk cId="2848352297" sldId="314"/>
        </pc:sldMkLst>
      </pc:sldChg>
      <pc:sldChg chg="modSp add mod setBg">
        <pc:chgData name="Heidi Samokar" userId="7eca2386-c17f-4d23-8fdb-0b79cf3f4b1b" providerId="ADAL" clId="{CE5F49C5-D1FC-8D4F-B1E1-EB365ECF3342}" dt="2024-03-21T18:21:49.101" v="62" actId="2711"/>
        <pc:sldMkLst>
          <pc:docMk/>
          <pc:sldMk cId="4086046795" sldId="316"/>
        </pc:sldMkLst>
        <pc:spChg chg="mod">
          <ac:chgData name="Heidi Samokar" userId="7eca2386-c17f-4d23-8fdb-0b79cf3f4b1b" providerId="ADAL" clId="{CE5F49C5-D1FC-8D4F-B1E1-EB365ECF3342}" dt="2024-03-21T18:21:49.101" v="62" actId="2711"/>
          <ac:spMkLst>
            <pc:docMk/>
            <pc:sldMk cId="4086046795" sldId="316"/>
            <ac:spMk id="3" creationId="{05485712-A0E8-34A6-881A-F3F98B50483C}"/>
          </ac:spMkLst>
        </pc:spChg>
        <pc:spChg chg="mod">
          <ac:chgData name="Heidi Samokar" userId="7eca2386-c17f-4d23-8fdb-0b79cf3f4b1b" providerId="ADAL" clId="{CE5F49C5-D1FC-8D4F-B1E1-EB365ECF3342}" dt="2024-03-21T18:21:33.509" v="61" actId="2711"/>
          <ac:spMkLst>
            <pc:docMk/>
            <pc:sldMk cId="4086046795" sldId="316"/>
            <ac:spMk id="5" creationId="{1BCC6880-7FF0-3447-FFD2-2E0E38CF102F}"/>
          </ac:spMkLst>
        </pc:spChg>
      </pc:sldChg>
      <pc:sldChg chg="delSp add setBg delDesignElem">
        <pc:chgData name="Heidi Samokar" userId="7eca2386-c17f-4d23-8fdb-0b79cf3f4b1b" providerId="ADAL" clId="{CE5F49C5-D1FC-8D4F-B1E1-EB365ECF3342}" dt="2024-03-20T19:35:40.405" v="50"/>
        <pc:sldMkLst>
          <pc:docMk/>
          <pc:sldMk cId="1968591592" sldId="317"/>
        </pc:sldMkLst>
        <pc:spChg chg="del">
          <ac:chgData name="Heidi Samokar" userId="7eca2386-c17f-4d23-8fdb-0b79cf3f4b1b" providerId="ADAL" clId="{CE5F49C5-D1FC-8D4F-B1E1-EB365ECF3342}" dt="2024-03-20T19:35:40.405" v="50"/>
          <ac:spMkLst>
            <pc:docMk/>
            <pc:sldMk cId="1968591592" sldId="317"/>
            <ac:spMk id="18" creationId="{E80C5735-7FE0-189A-90B9-3C9FB0FD5FA5}"/>
          </ac:spMkLst>
        </pc:spChg>
      </pc:sldChg>
      <pc:sldChg chg="delSp add setBg delDesignElem">
        <pc:chgData name="Heidi Samokar" userId="7eca2386-c17f-4d23-8fdb-0b79cf3f4b1b" providerId="ADAL" clId="{CE5F49C5-D1FC-8D4F-B1E1-EB365ECF3342}" dt="2024-03-20T19:35:40.405" v="50"/>
        <pc:sldMkLst>
          <pc:docMk/>
          <pc:sldMk cId="3126441608" sldId="318"/>
        </pc:sldMkLst>
        <pc:spChg chg="del">
          <ac:chgData name="Heidi Samokar" userId="7eca2386-c17f-4d23-8fdb-0b79cf3f4b1b" providerId="ADAL" clId="{CE5F49C5-D1FC-8D4F-B1E1-EB365ECF3342}" dt="2024-03-20T19:35:40.405" v="50"/>
          <ac:spMkLst>
            <pc:docMk/>
            <pc:sldMk cId="3126441608" sldId="318"/>
            <ac:spMk id="18" creationId="{5AEB63F4-9DBB-E294-F7BE-DB15DEF0BA3D}"/>
          </ac:spMkLst>
        </pc:spChg>
      </pc:sldChg>
      <pc:sldChg chg="delSp add setBg delDesignElem">
        <pc:chgData name="Heidi Samokar" userId="7eca2386-c17f-4d23-8fdb-0b79cf3f4b1b" providerId="ADAL" clId="{CE5F49C5-D1FC-8D4F-B1E1-EB365ECF3342}" dt="2024-03-20T19:35:40.405" v="50"/>
        <pc:sldMkLst>
          <pc:docMk/>
          <pc:sldMk cId="2675131068" sldId="319"/>
        </pc:sldMkLst>
        <pc:spChg chg="del">
          <ac:chgData name="Heidi Samokar" userId="7eca2386-c17f-4d23-8fdb-0b79cf3f4b1b" providerId="ADAL" clId="{CE5F49C5-D1FC-8D4F-B1E1-EB365ECF3342}" dt="2024-03-20T19:35:40.405" v="50"/>
          <ac:spMkLst>
            <pc:docMk/>
            <pc:sldMk cId="2675131068" sldId="319"/>
            <ac:spMk id="18" creationId="{4B872155-CA2B-D5B0-9301-07391AC00926}"/>
          </ac:spMkLst>
        </pc:spChg>
      </pc:sldChg>
      <pc:sldChg chg="delSp add setBg delDesignElem">
        <pc:chgData name="Heidi Samokar" userId="7eca2386-c17f-4d23-8fdb-0b79cf3f4b1b" providerId="ADAL" clId="{CE5F49C5-D1FC-8D4F-B1E1-EB365ECF3342}" dt="2024-03-20T19:35:40.405" v="50"/>
        <pc:sldMkLst>
          <pc:docMk/>
          <pc:sldMk cId="2377297877" sldId="320"/>
        </pc:sldMkLst>
        <pc:spChg chg="del">
          <ac:chgData name="Heidi Samokar" userId="7eca2386-c17f-4d23-8fdb-0b79cf3f4b1b" providerId="ADAL" clId="{CE5F49C5-D1FC-8D4F-B1E1-EB365ECF3342}" dt="2024-03-20T19:35:40.405" v="50"/>
          <ac:spMkLst>
            <pc:docMk/>
            <pc:sldMk cId="2377297877" sldId="320"/>
            <ac:spMk id="18" creationId="{2E44F9FB-23FC-DAED-A2AD-77B01A4D07DF}"/>
          </ac:spMkLst>
        </pc:spChg>
      </pc:sldChg>
      <pc:sldChg chg="delSp modSp add mod setBg delDesignElem">
        <pc:chgData name="Heidi Samokar" userId="7eca2386-c17f-4d23-8fdb-0b79cf3f4b1b" providerId="ADAL" clId="{CE5F49C5-D1FC-8D4F-B1E1-EB365ECF3342}" dt="2024-03-21T18:24:09.707" v="71" actId="2711"/>
        <pc:sldMkLst>
          <pc:docMk/>
          <pc:sldMk cId="361596786" sldId="321"/>
        </pc:sldMkLst>
        <pc:spChg chg="mod">
          <ac:chgData name="Heidi Samokar" userId="7eca2386-c17f-4d23-8fdb-0b79cf3f4b1b" providerId="ADAL" clId="{CE5F49C5-D1FC-8D4F-B1E1-EB365ECF3342}" dt="2024-03-21T18:24:09.707" v="71" actId="2711"/>
          <ac:spMkLst>
            <pc:docMk/>
            <pc:sldMk cId="361596786" sldId="321"/>
            <ac:spMk id="3" creationId="{72CF55F3-109B-4F4E-ABA2-B885CFB08811}"/>
          </ac:spMkLst>
        </pc:spChg>
        <pc:spChg chg="del">
          <ac:chgData name="Heidi Samokar" userId="7eca2386-c17f-4d23-8fdb-0b79cf3f4b1b" providerId="ADAL" clId="{CE5F49C5-D1FC-8D4F-B1E1-EB365ECF3342}" dt="2024-03-20T19:35:40.405" v="50"/>
          <ac:spMkLst>
            <pc:docMk/>
            <pc:sldMk cId="361596786" sldId="321"/>
            <ac:spMk id="18" creationId="{6DE130F8-C328-8882-B7DE-6716DF8BE52E}"/>
          </ac:spMkLst>
        </pc:spChg>
      </pc:sldChg>
      <pc:sldChg chg="delSp add setBg delDesignElem">
        <pc:chgData name="Heidi Samokar" userId="7eca2386-c17f-4d23-8fdb-0b79cf3f4b1b" providerId="ADAL" clId="{CE5F49C5-D1FC-8D4F-B1E1-EB365ECF3342}" dt="2024-03-20T19:35:40.405" v="50"/>
        <pc:sldMkLst>
          <pc:docMk/>
          <pc:sldMk cId="349003151" sldId="322"/>
        </pc:sldMkLst>
        <pc:spChg chg="del">
          <ac:chgData name="Heidi Samokar" userId="7eca2386-c17f-4d23-8fdb-0b79cf3f4b1b" providerId="ADAL" clId="{CE5F49C5-D1FC-8D4F-B1E1-EB365ECF3342}" dt="2024-03-20T19:35:40.405" v="50"/>
          <ac:spMkLst>
            <pc:docMk/>
            <pc:sldMk cId="349003151" sldId="322"/>
            <ac:spMk id="18" creationId="{C1EDD806-307E-CEF3-2D7E-5310E21D4505}"/>
          </ac:spMkLst>
        </pc:spChg>
      </pc:sldChg>
      <pc:sldChg chg="delSp add setBg delDesignElem">
        <pc:chgData name="Heidi Samokar" userId="7eca2386-c17f-4d23-8fdb-0b79cf3f4b1b" providerId="ADAL" clId="{CE5F49C5-D1FC-8D4F-B1E1-EB365ECF3342}" dt="2024-03-20T19:35:40.405" v="50"/>
        <pc:sldMkLst>
          <pc:docMk/>
          <pc:sldMk cId="3388184936" sldId="323"/>
        </pc:sldMkLst>
        <pc:spChg chg="del">
          <ac:chgData name="Heidi Samokar" userId="7eca2386-c17f-4d23-8fdb-0b79cf3f4b1b" providerId="ADAL" clId="{CE5F49C5-D1FC-8D4F-B1E1-EB365ECF3342}" dt="2024-03-20T19:35:40.405" v="50"/>
          <ac:spMkLst>
            <pc:docMk/>
            <pc:sldMk cId="3388184936" sldId="323"/>
            <ac:spMk id="18" creationId="{6DE130F8-C328-8882-B7DE-6716DF8BE52E}"/>
          </ac:spMkLst>
        </pc:spChg>
      </pc:sldChg>
      <pc:sldChg chg="delSp modSp add mod setBg delDesignElem">
        <pc:chgData name="Heidi Samokar" userId="7eca2386-c17f-4d23-8fdb-0b79cf3f4b1b" providerId="ADAL" clId="{CE5F49C5-D1FC-8D4F-B1E1-EB365ECF3342}" dt="2024-03-21T18:24:29.561" v="74" actId="27636"/>
        <pc:sldMkLst>
          <pc:docMk/>
          <pc:sldMk cId="1763226857" sldId="324"/>
        </pc:sldMkLst>
        <pc:spChg chg="mod">
          <ac:chgData name="Heidi Samokar" userId="7eca2386-c17f-4d23-8fdb-0b79cf3f4b1b" providerId="ADAL" clId="{CE5F49C5-D1FC-8D4F-B1E1-EB365ECF3342}" dt="2024-03-21T18:24:29.561" v="74" actId="27636"/>
          <ac:spMkLst>
            <pc:docMk/>
            <pc:sldMk cId="1763226857" sldId="324"/>
            <ac:spMk id="5" creationId="{E50C3616-1478-A8BD-A49C-785A8DA96588}"/>
          </ac:spMkLst>
        </pc:spChg>
        <pc:spChg chg="del">
          <ac:chgData name="Heidi Samokar" userId="7eca2386-c17f-4d23-8fdb-0b79cf3f4b1b" providerId="ADAL" clId="{CE5F49C5-D1FC-8D4F-B1E1-EB365ECF3342}" dt="2024-03-20T19:35:40.405" v="50"/>
          <ac:spMkLst>
            <pc:docMk/>
            <pc:sldMk cId="1763226857" sldId="324"/>
            <ac:spMk id="18" creationId="{D1D34770-47A8-402C-AF23-2B653F2D88C1}"/>
          </ac:spMkLst>
        </pc:spChg>
      </pc:sldChg>
      <pc:sldChg chg="delSp modSp add mod setBg delDesignElem">
        <pc:chgData name="Heidi Samokar" userId="7eca2386-c17f-4d23-8fdb-0b79cf3f4b1b" providerId="ADAL" clId="{CE5F49C5-D1FC-8D4F-B1E1-EB365ECF3342}" dt="2024-03-21T18:24:21.106" v="72" actId="2711"/>
        <pc:sldMkLst>
          <pc:docMk/>
          <pc:sldMk cId="1524411365" sldId="325"/>
        </pc:sldMkLst>
        <pc:spChg chg="mod">
          <ac:chgData name="Heidi Samokar" userId="7eca2386-c17f-4d23-8fdb-0b79cf3f4b1b" providerId="ADAL" clId="{CE5F49C5-D1FC-8D4F-B1E1-EB365ECF3342}" dt="2024-03-21T18:24:21.106" v="72" actId="2711"/>
          <ac:spMkLst>
            <pc:docMk/>
            <pc:sldMk cId="1524411365" sldId="325"/>
            <ac:spMk id="3" creationId="{9D41B5C8-AFFF-D1B0-E286-E9314407190A}"/>
          </ac:spMkLst>
        </pc:spChg>
        <pc:spChg chg="del">
          <ac:chgData name="Heidi Samokar" userId="7eca2386-c17f-4d23-8fdb-0b79cf3f4b1b" providerId="ADAL" clId="{CE5F49C5-D1FC-8D4F-B1E1-EB365ECF3342}" dt="2024-03-20T19:35:40.405" v="50"/>
          <ac:spMkLst>
            <pc:docMk/>
            <pc:sldMk cId="1524411365" sldId="325"/>
            <ac:spMk id="18" creationId="{2E44F9FB-23FC-DAED-A2AD-77B01A4D07DF}"/>
          </ac:spMkLst>
        </pc:spChg>
      </pc:sldChg>
      <pc:sldChg chg="delSp modSp add mod setBg delDesignElem">
        <pc:chgData name="Heidi Samokar" userId="7eca2386-c17f-4d23-8fdb-0b79cf3f4b1b" providerId="ADAL" clId="{CE5F49C5-D1FC-8D4F-B1E1-EB365ECF3342}" dt="2024-03-21T18:24:51.286" v="76" actId="2711"/>
        <pc:sldMkLst>
          <pc:docMk/>
          <pc:sldMk cId="840111318" sldId="326"/>
        </pc:sldMkLst>
        <pc:spChg chg="mod">
          <ac:chgData name="Heidi Samokar" userId="7eca2386-c17f-4d23-8fdb-0b79cf3f4b1b" providerId="ADAL" clId="{CE5F49C5-D1FC-8D4F-B1E1-EB365ECF3342}" dt="2024-03-21T18:24:51.286" v="76" actId="2711"/>
          <ac:spMkLst>
            <pc:docMk/>
            <pc:sldMk cId="840111318" sldId="326"/>
            <ac:spMk id="5" creationId="{E50C3616-1478-A8BD-A49C-785A8DA96588}"/>
          </ac:spMkLst>
        </pc:spChg>
        <pc:spChg chg="del">
          <ac:chgData name="Heidi Samokar" userId="7eca2386-c17f-4d23-8fdb-0b79cf3f4b1b" providerId="ADAL" clId="{CE5F49C5-D1FC-8D4F-B1E1-EB365ECF3342}" dt="2024-03-20T19:35:40.405" v="50"/>
          <ac:spMkLst>
            <pc:docMk/>
            <pc:sldMk cId="840111318" sldId="326"/>
            <ac:spMk id="18" creationId="{D1D34770-47A8-402C-AF23-2B653F2D88C1}"/>
          </ac:spMkLst>
        </pc:spChg>
      </pc:sldChg>
      <pc:sldChg chg="delSp add setBg delDesignElem">
        <pc:chgData name="Heidi Samokar" userId="7eca2386-c17f-4d23-8fdb-0b79cf3f4b1b" providerId="ADAL" clId="{CE5F49C5-D1FC-8D4F-B1E1-EB365ECF3342}" dt="2024-03-20T19:35:40.405" v="50"/>
        <pc:sldMkLst>
          <pc:docMk/>
          <pc:sldMk cId="3158524377" sldId="327"/>
        </pc:sldMkLst>
        <pc:spChg chg="del">
          <ac:chgData name="Heidi Samokar" userId="7eca2386-c17f-4d23-8fdb-0b79cf3f4b1b" providerId="ADAL" clId="{CE5F49C5-D1FC-8D4F-B1E1-EB365ECF3342}" dt="2024-03-20T19:35:40.405" v="50"/>
          <ac:spMkLst>
            <pc:docMk/>
            <pc:sldMk cId="3158524377" sldId="327"/>
            <ac:spMk id="18" creationId="{D1D34770-47A8-402C-AF23-2B653F2D88C1}"/>
          </ac:spMkLst>
        </pc:spChg>
      </pc:sldChg>
      <pc:sldChg chg="delSp add setBg delDesignElem">
        <pc:chgData name="Heidi Samokar" userId="7eca2386-c17f-4d23-8fdb-0b79cf3f4b1b" providerId="ADAL" clId="{CE5F49C5-D1FC-8D4F-B1E1-EB365ECF3342}" dt="2024-03-20T19:35:40.405" v="50"/>
        <pc:sldMkLst>
          <pc:docMk/>
          <pc:sldMk cId="3305975937" sldId="328"/>
        </pc:sldMkLst>
        <pc:spChg chg="del">
          <ac:chgData name="Heidi Samokar" userId="7eca2386-c17f-4d23-8fdb-0b79cf3f4b1b" providerId="ADAL" clId="{CE5F49C5-D1FC-8D4F-B1E1-EB365ECF3342}" dt="2024-03-20T19:35:40.405" v="50"/>
          <ac:spMkLst>
            <pc:docMk/>
            <pc:sldMk cId="3305975937" sldId="328"/>
            <ac:spMk id="18" creationId="{D1D34770-47A8-402C-AF23-2B653F2D88C1}"/>
          </ac:spMkLst>
        </pc:spChg>
      </pc:sldChg>
      <pc:sldChg chg="delSp add setBg delDesignElem">
        <pc:chgData name="Heidi Samokar" userId="7eca2386-c17f-4d23-8fdb-0b79cf3f4b1b" providerId="ADAL" clId="{CE5F49C5-D1FC-8D4F-B1E1-EB365ECF3342}" dt="2024-03-20T19:35:40.405" v="50"/>
        <pc:sldMkLst>
          <pc:docMk/>
          <pc:sldMk cId="4123509186" sldId="329"/>
        </pc:sldMkLst>
        <pc:spChg chg="del">
          <ac:chgData name="Heidi Samokar" userId="7eca2386-c17f-4d23-8fdb-0b79cf3f4b1b" providerId="ADAL" clId="{CE5F49C5-D1FC-8D4F-B1E1-EB365ECF3342}" dt="2024-03-20T19:35:40.405" v="50"/>
          <ac:spMkLst>
            <pc:docMk/>
            <pc:sldMk cId="4123509186" sldId="329"/>
            <ac:spMk id="18" creationId="{D1D34770-47A8-402C-AF23-2B653F2D88C1}"/>
          </ac:spMkLst>
        </pc:spChg>
      </pc:sldChg>
      <pc:sldChg chg="delSp add setBg delDesignElem">
        <pc:chgData name="Heidi Samokar" userId="7eca2386-c17f-4d23-8fdb-0b79cf3f4b1b" providerId="ADAL" clId="{CE5F49C5-D1FC-8D4F-B1E1-EB365ECF3342}" dt="2024-03-20T19:35:40.405" v="50"/>
        <pc:sldMkLst>
          <pc:docMk/>
          <pc:sldMk cId="2224878767" sldId="330"/>
        </pc:sldMkLst>
        <pc:spChg chg="del">
          <ac:chgData name="Heidi Samokar" userId="7eca2386-c17f-4d23-8fdb-0b79cf3f4b1b" providerId="ADAL" clId="{CE5F49C5-D1FC-8D4F-B1E1-EB365ECF3342}" dt="2024-03-20T19:35:40.405" v="50"/>
          <ac:spMkLst>
            <pc:docMk/>
            <pc:sldMk cId="2224878767" sldId="330"/>
            <ac:spMk id="18" creationId="{D1D34770-47A8-402C-AF23-2B653F2D88C1}"/>
          </ac:spMkLst>
        </pc:spChg>
      </pc:sldChg>
      <pc:sldChg chg="delSp add setBg delDesignElem">
        <pc:chgData name="Heidi Samokar" userId="7eca2386-c17f-4d23-8fdb-0b79cf3f4b1b" providerId="ADAL" clId="{CE5F49C5-D1FC-8D4F-B1E1-EB365ECF3342}" dt="2024-03-20T19:35:40.405" v="50"/>
        <pc:sldMkLst>
          <pc:docMk/>
          <pc:sldMk cId="3870002250" sldId="331"/>
        </pc:sldMkLst>
        <pc:spChg chg="del">
          <ac:chgData name="Heidi Samokar" userId="7eca2386-c17f-4d23-8fdb-0b79cf3f4b1b" providerId="ADAL" clId="{CE5F49C5-D1FC-8D4F-B1E1-EB365ECF3342}" dt="2024-03-20T19:35:40.405" v="50"/>
          <ac:spMkLst>
            <pc:docMk/>
            <pc:sldMk cId="3870002250" sldId="331"/>
            <ac:spMk id="18" creationId="{D1D34770-47A8-402C-AF23-2B653F2D88C1}"/>
          </ac:spMkLst>
        </pc:spChg>
      </pc:sldChg>
      <pc:sldChg chg="delSp add setBg delDesignElem">
        <pc:chgData name="Heidi Samokar" userId="7eca2386-c17f-4d23-8fdb-0b79cf3f4b1b" providerId="ADAL" clId="{CE5F49C5-D1FC-8D4F-B1E1-EB365ECF3342}" dt="2024-03-20T19:35:40.405" v="50"/>
        <pc:sldMkLst>
          <pc:docMk/>
          <pc:sldMk cId="931793435" sldId="332"/>
        </pc:sldMkLst>
        <pc:spChg chg="del">
          <ac:chgData name="Heidi Samokar" userId="7eca2386-c17f-4d23-8fdb-0b79cf3f4b1b" providerId="ADAL" clId="{CE5F49C5-D1FC-8D4F-B1E1-EB365ECF3342}" dt="2024-03-20T19:35:40.405" v="50"/>
          <ac:spMkLst>
            <pc:docMk/>
            <pc:sldMk cId="931793435" sldId="332"/>
            <ac:spMk id="18" creationId="{D1D34770-47A8-402C-AF23-2B653F2D88C1}"/>
          </ac:spMkLst>
        </pc:spChg>
      </pc:sldChg>
      <pc:sldChg chg="modSp add mod setBg">
        <pc:chgData name="Heidi Samokar" userId="7eca2386-c17f-4d23-8fdb-0b79cf3f4b1b" providerId="ADAL" clId="{CE5F49C5-D1FC-8D4F-B1E1-EB365ECF3342}" dt="2024-03-21T18:22:35.702" v="66" actId="2711"/>
        <pc:sldMkLst>
          <pc:docMk/>
          <pc:sldMk cId="3948389615" sldId="333"/>
        </pc:sldMkLst>
        <pc:spChg chg="mod">
          <ac:chgData name="Heidi Samokar" userId="7eca2386-c17f-4d23-8fdb-0b79cf3f4b1b" providerId="ADAL" clId="{CE5F49C5-D1FC-8D4F-B1E1-EB365ECF3342}" dt="2024-03-21T18:22:35.702" v="66" actId="2711"/>
          <ac:spMkLst>
            <pc:docMk/>
            <pc:sldMk cId="3948389615" sldId="333"/>
            <ac:spMk id="6" creationId="{F459DBF1-C05C-4477-6220-F98F1BEE81A4}"/>
          </ac:spMkLst>
        </pc:spChg>
      </pc:sldChg>
      <pc:sldChg chg="modSp add mod setBg">
        <pc:chgData name="Heidi Samokar" userId="7eca2386-c17f-4d23-8fdb-0b79cf3f4b1b" providerId="ADAL" clId="{CE5F49C5-D1FC-8D4F-B1E1-EB365ECF3342}" dt="2024-03-21T18:22:47.425" v="67" actId="2711"/>
        <pc:sldMkLst>
          <pc:docMk/>
          <pc:sldMk cId="2742904804" sldId="334"/>
        </pc:sldMkLst>
        <pc:spChg chg="mod">
          <ac:chgData name="Heidi Samokar" userId="7eca2386-c17f-4d23-8fdb-0b79cf3f4b1b" providerId="ADAL" clId="{CE5F49C5-D1FC-8D4F-B1E1-EB365ECF3342}" dt="2024-03-21T18:22:47.425" v="67" actId="2711"/>
          <ac:spMkLst>
            <pc:docMk/>
            <pc:sldMk cId="2742904804" sldId="334"/>
            <ac:spMk id="6" creationId="{F459DBF1-C05C-4477-6220-F98F1BEE81A4}"/>
          </ac:spMkLst>
        </pc:spChg>
      </pc:sldChg>
      <pc:sldChg chg="modSp add mod setBg">
        <pc:chgData name="Heidi Samokar" userId="7eca2386-c17f-4d23-8fdb-0b79cf3f4b1b" providerId="ADAL" clId="{CE5F49C5-D1FC-8D4F-B1E1-EB365ECF3342}" dt="2024-03-21T18:22:56.386" v="68" actId="2711"/>
        <pc:sldMkLst>
          <pc:docMk/>
          <pc:sldMk cId="3101720482" sldId="335"/>
        </pc:sldMkLst>
        <pc:spChg chg="mod">
          <ac:chgData name="Heidi Samokar" userId="7eca2386-c17f-4d23-8fdb-0b79cf3f4b1b" providerId="ADAL" clId="{CE5F49C5-D1FC-8D4F-B1E1-EB365ECF3342}" dt="2024-03-21T18:22:56.386" v="68" actId="2711"/>
          <ac:spMkLst>
            <pc:docMk/>
            <pc:sldMk cId="3101720482" sldId="335"/>
            <ac:spMk id="6" creationId="{F459DBF1-C05C-4477-6220-F98F1BEE81A4}"/>
          </ac:spMkLst>
        </pc:spChg>
      </pc:sldChg>
      <pc:sldChg chg="modSp add mod setBg">
        <pc:chgData name="Heidi Samokar" userId="7eca2386-c17f-4d23-8fdb-0b79cf3f4b1b" providerId="ADAL" clId="{CE5F49C5-D1FC-8D4F-B1E1-EB365ECF3342}" dt="2024-03-21T18:23:05.247" v="69" actId="2711"/>
        <pc:sldMkLst>
          <pc:docMk/>
          <pc:sldMk cId="210923317" sldId="336"/>
        </pc:sldMkLst>
        <pc:spChg chg="mod">
          <ac:chgData name="Heidi Samokar" userId="7eca2386-c17f-4d23-8fdb-0b79cf3f4b1b" providerId="ADAL" clId="{CE5F49C5-D1FC-8D4F-B1E1-EB365ECF3342}" dt="2024-03-21T18:23:05.247" v="69" actId="2711"/>
          <ac:spMkLst>
            <pc:docMk/>
            <pc:sldMk cId="210923317" sldId="336"/>
            <ac:spMk id="6" creationId="{F459DBF1-C05C-4477-6220-F98F1BEE81A4}"/>
          </ac:spMkLst>
        </pc:spChg>
      </pc:sldChg>
      <pc:sldChg chg="modSp add mod setBg">
        <pc:chgData name="Heidi Samokar" userId="7eca2386-c17f-4d23-8fdb-0b79cf3f4b1b" providerId="ADAL" clId="{CE5F49C5-D1FC-8D4F-B1E1-EB365ECF3342}" dt="2024-03-21T18:23:14.259" v="70" actId="2711"/>
        <pc:sldMkLst>
          <pc:docMk/>
          <pc:sldMk cId="3387541510" sldId="337"/>
        </pc:sldMkLst>
        <pc:spChg chg="mod">
          <ac:chgData name="Heidi Samokar" userId="7eca2386-c17f-4d23-8fdb-0b79cf3f4b1b" providerId="ADAL" clId="{CE5F49C5-D1FC-8D4F-B1E1-EB365ECF3342}" dt="2024-03-21T18:23:14.259" v="70" actId="2711"/>
          <ac:spMkLst>
            <pc:docMk/>
            <pc:sldMk cId="3387541510" sldId="337"/>
            <ac:spMk id="6" creationId="{F459DBF1-C05C-4477-6220-F98F1BEE81A4}"/>
          </ac:spMkLst>
        </pc:spChg>
      </pc:sldChg>
      <pc:sldChg chg="delSp add setBg delDesignElem">
        <pc:chgData name="Heidi Samokar" userId="7eca2386-c17f-4d23-8fdb-0b79cf3f4b1b" providerId="ADAL" clId="{CE5F49C5-D1FC-8D4F-B1E1-EB365ECF3342}" dt="2024-03-20T19:35:40.405" v="50"/>
        <pc:sldMkLst>
          <pc:docMk/>
          <pc:sldMk cId="3041959416" sldId="338"/>
        </pc:sldMkLst>
        <pc:spChg chg="del">
          <ac:chgData name="Heidi Samokar" userId="7eca2386-c17f-4d23-8fdb-0b79cf3f4b1b" providerId="ADAL" clId="{CE5F49C5-D1FC-8D4F-B1E1-EB365ECF3342}" dt="2024-03-20T19:35:40.405" v="50"/>
          <ac:spMkLst>
            <pc:docMk/>
            <pc:sldMk cId="3041959416" sldId="338"/>
            <ac:spMk id="18" creationId="{C1EDD806-307E-CEF3-2D7E-5310E21D4505}"/>
          </ac:spMkLst>
        </pc:spChg>
      </pc:sldChg>
      <pc:sldChg chg="delSp add setBg delDesignElem">
        <pc:chgData name="Heidi Samokar" userId="7eca2386-c17f-4d23-8fdb-0b79cf3f4b1b" providerId="ADAL" clId="{CE5F49C5-D1FC-8D4F-B1E1-EB365ECF3342}" dt="2024-03-20T19:35:40.405" v="50"/>
        <pc:sldMkLst>
          <pc:docMk/>
          <pc:sldMk cId="2826193187" sldId="339"/>
        </pc:sldMkLst>
        <pc:spChg chg="del">
          <ac:chgData name="Heidi Samokar" userId="7eca2386-c17f-4d23-8fdb-0b79cf3f4b1b" providerId="ADAL" clId="{CE5F49C5-D1FC-8D4F-B1E1-EB365ECF3342}" dt="2024-03-20T19:35:40.405" v="50"/>
          <ac:spMkLst>
            <pc:docMk/>
            <pc:sldMk cId="2826193187" sldId="339"/>
            <ac:spMk id="18" creationId="{C1EDD806-307E-CEF3-2D7E-5310E21D4505}"/>
          </ac:spMkLst>
        </pc:spChg>
      </pc:sldChg>
      <pc:sldChg chg="delSp add setBg delDesignElem">
        <pc:chgData name="Heidi Samokar" userId="7eca2386-c17f-4d23-8fdb-0b79cf3f4b1b" providerId="ADAL" clId="{CE5F49C5-D1FC-8D4F-B1E1-EB365ECF3342}" dt="2024-03-20T19:35:40.405" v="50"/>
        <pc:sldMkLst>
          <pc:docMk/>
          <pc:sldMk cId="1697347437" sldId="340"/>
        </pc:sldMkLst>
        <pc:spChg chg="del">
          <ac:chgData name="Heidi Samokar" userId="7eca2386-c17f-4d23-8fdb-0b79cf3f4b1b" providerId="ADAL" clId="{CE5F49C5-D1FC-8D4F-B1E1-EB365ECF3342}" dt="2024-03-20T19:35:40.405" v="50"/>
          <ac:spMkLst>
            <pc:docMk/>
            <pc:sldMk cId="1697347437" sldId="340"/>
            <ac:spMk id="18" creationId="{C1EDD806-307E-CEF3-2D7E-5310E21D4505}"/>
          </ac:spMkLst>
        </pc:spChg>
      </pc:sldChg>
      <pc:sldChg chg="delSp add setBg delDesignElem">
        <pc:chgData name="Heidi Samokar" userId="7eca2386-c17f-4d23-8fdb-0b79cf3f4b1b" providerId="ADAL" clId="{CE5F49C5-D1FC-8D4F-B1E1-EB365ECF3342}" dt="2024-03-20T19:35:40.405" v="50"/>
        <pc:sldMkLst>
          <pc:docMk/>
          <pc:sldMk cId="2507599446" sldId="341"/>
        </pc:sldMkLst>
        <pc:spChg chg="del">
          <ac:chgData name="Heidi Samokar" userId="7eca2386-c17f-4d23-8fdb-0b79cf3f4b1b" providerId="ADAL" clId="{CE5F49C5-D1FC-8D4F-B1E1-EB365ECF3342}" dt="2024-03-20T19:35:40.405" v="50"/>
          <ac:spMkLst>
            <pc:docMk/>
            <pc:sldMk cId="2507599446" sldId="341"/>
            <ac:spMk id="18" creationId="{C1EDD806-307E-CEF3-2D7E-5310E21D4505}"/>
          </ac:spMkLst>
        </pc:spChg>
      </pc:sldChg>
      <pc:sldChg chg="delSp add setBg delDesignElem">
        <pc:chgData name="Heidi Samokar" userId="7eca2386-c17f-4d23-8fdb-0b79cf3f4b1b" providerId="ADAL" clId="{CE5F49C5-D1FC-8D4F-B1E1-EB365ECF3342}" dt="2024-03-20T19:35:40.405" v="50"/>
        <pc:sldMkLst>
          <pc:docMk/>
          <pc:sldMk cId="3923025390" sldId="342"/>
        </pc:sldMkLst>
        <pc:spChg chg="del">
          <ac:chgData name="Heidi Samokar" userId="7eca2386-c17f-4d23-8fdb-0b79cf3f4b1b" providerId="ADAL" clId="{CE5F49C5-D1FC-8D4F-B1E1-EB365ECF3342}" dt="2024-03-20T19:35:40.405" v="50"/>
          <ac:spMkLst>
            <pc:docMk/>
            <pc:sldMk cId="3923025390" sldId="342"/>
            <ac:spMk id="18" creationId="{C1EDD806-307E-CEF3-2D7E-5310E21D4505}"/>
          </ac:spMkLst>
        </pc:spChg>
      </pc:sldChg>
      <pc:sldChg chg="delSp add setBg delDesignElem">
        <pc:chgData name="Heidi Samokar" userId="7eca2386-c17f-4d23-8fdb-0b79cf3f4b1b" providerId="ADAL" clId="{CE5F49C5-D1FC-8D4F-B1E1-EB365ECF3342}" dt="2024-03-20T19:35:40.405" v="50"/>
        <pc:sldMkLst>
          <pc:docMk/>
          <pc:sldMk cId="3713194503" sldId="343"/>
        </pc:sldMkLst>
        <pc:spChg chg="del">
          <ac:chgData name="Heidi Samokar" userId="7eca2386-c17f-4d23-8fdb-0b79cf3f4b1b" providerId="ADAL" clId="{CE5F49C5-D1FC-8D4F-B1E1-EB365ECF3342}" dt="2024-03-20T19:35:40.405" v="50"/>
          <ac:spMkLst>
            <pc:docMk/>
            <pc:sldMk cId="3713194503" sldId="343"/>
            <ac:spMk id="18" creationId="{C1EDD806-307E-CEF3-2D7E-5310E21D4505}"/>
          </ac:spMkLst>
        </pc:spChg>
      </pc:sldChg>
      <pc:sldChg chg="delSp add setBg delDesignElem">
        <pc:chgData name="Heidi Samokar" userId="7eca2386-c17f-4d23-8fdb-0b79cf3f4b1b" providerId="ADAL" clId="{CE5F49C5-D1FC-8D4F-B1E1-EB365ECF3342}" dt="2024-03-20T19:35:40.405" v="50"/>
        <pc:sldMkLst>
          <pc:docMk/>
          <pc:sldMk cId="3807474003" sldId="344"/>
        </pc:sldMkLst>
        <pc:spChg chg="del">
          <ac:chgData name="Heidi Samokar" userId="7eca2386-c17f-4d23-8fdb-0b79cf3f4b1b" providerId="ADAL" clId="{CE5F49C5-D1FC-8D4F-B1E1-EB365ECF3342}" dt="2024-03-20T19:35:40.405" v="50"/>
          <ac:spMkLst>
            <pc:docMk/>
            <pc:sldMk cId="3807474003" sldId="344"/>
            <ac:spMk id="18" creationId="{C1EDD806-307E-CEF3-2D7E-5310E21D4505}"/>
          </ac:spMkLst>
        </pc:spChg>
      </pc:sldChg>
      <pc:sldChg chg="delSp add setBg delDesignElem">
        <pc:chgData name="Heidi Samokar" userId="7eca2386-c17f-4d23-8fdb-0b79cf3f4b1b" providerId="ADAL" clId="{CE5F49C5-D1FC-8D4F-B1E1-EB365ECF3342}" dt="2024-03-20T19:35:40.405" v="50"/>
        <pc:sldMkLst>
          <pc:docMk/>
          <pc:sldMk cId="1727611801" sldId="345"/>
        </pc:sldMkLst>
        <pc:spChg chg="del">
          <ac:chgData name="Heidi Samokar" userId="7eca2386-c17f-4d23-8fdb-0b79cf3f4b1b" providerId="ADAL" clId="{CE5F49C5-D1FC-8D4F-B1E1-EB365ECF3342}" dt="2024-03-20T19:35:40.405" v="50"/>
          <ac:spMkLst>
            <pc:docMk/>
            <pc:sldMk cId="1727611801" sldId="345"/>
            <ac:spMk id="18" creationId="{5AEB63F4-9DBB-E294-F7BE-DB15DEF0BA3D}"/>
          </ac:spMkLst>
        </pc:spChg>
      </pc:sldChg>
      <pc:sldChg chg="delSp add setBg delDesignElem">
        <pc:chgData name="Heidi Samokar" userId="7eca2386-c17f-4d23-8fdb-0b79cf3f4b1b" providerId="ADAL" clId="{CE5F49C5-D1FC-8D4F-B1E1-EB365ECF3342}" dt="2024-03-20T19:35:40.405" v="50"/>
        <pc:sldMkLst>
          <pc:docMk/>
          <pc:sldMk cId="1384440334" sldId="346"/>
        </pc:sldMkLst>
        <pc:spChg chg="del">
          <ac:chgData name="Heidi Samokar" userId="7eca2386-c17f-4d23-8fdb-0b79cf3f4b1b" providerId="ADAL" clId="{CE5F49C5-D1FC-8D4F-B1E1-EB365ECF3342}" dt="2024-03-20T19:35:40.405" v="50"/>
          <ac:spMkLst>
            <pc:docMk/>
            <pc:sldMk cId="1384440334" sldId="346"/>
            <ac:spMk id="18" creationId="{5AEB63F4-9DBB-E294-F7BE-DB15DEF0BA3D}"/>
          </ac:spMkLst>
        </pc:spChg>
      </pc:sldChg>
      <pc:sldChg chg="delSp add setBg delDesignElem">
        <pc:chgData name="Heidi Samokar" userId="7eca2386-c17f-4d23-8fdb-0b79cf3f4b1b" providerId="ADAL" clId="{CE5F49C5-D1FC-8D4F-B1E1-EB365ECF3342}" dt="2024-03-20T19:35:40.405" v="50"/>
        <pc:sldMkLst>
          <pc:docMk/>
          <pc:sldMk cId="2990305131" sldId="347"/>
        </pc:sldMkLst>
        <pc:spChg chg="del">
          <ac:chgData name="Heidi Samokar" userId="7eca2386-c17f-4d23-8fdb-0b79cf3f4b1b" providerId="ADAL" clId="{CE5F49C5-D1FC-8D4F-B1E1-EB365ECF3342}" dt="2024-03-20T19:35:40.405" v="50"/>
          <ac:spMkLst>
            <pc:docMk/>
            <pc:sldMk cId="2990305131" sldId="347"/>
            <ac:spMk id="18" creationId="{5AEB63F4-9DBB-E294-F7BE-DB15DEF0BA3D}"/>
          </ac:spMkLst>
        </pc:spChg>
      </pc:sldChg>
      <pc:sldChg chg="delSp add setBg delDesignElem">
        <pc:chgData name="Heidi Samokar" userId="7eca2386-c17f-4d23-8fdb-0b79cf3f4b1b" providerId="ADAL" clId="{CE5F49C5-D1FC-8D4F-B1E1-EB365ECF3342}" dt="2024-03-20T19:35:40.405" v="50"/>
        <pc:sldMkLst>
          <pc:docMk/>
          <pc:sldMk cId="2754100197" sldId="348"/>
        </pc:sldMkLst>
        <pc:spChg chg="del">
          <ac:chgData name="Heidi Samokar" userId="7eca2386-c17f-4d23-8fdb-0b79cf3f4b1b" providerId="ADAL" clId="{CE5F49C5-D1FC-8D4F-B1E1-EB365ECF3342}" dt="2024-03-20T19:35:40.405" v="50"/>
          <ac:spMkLst>
            <pc:docMk/>
            <pc:sldMk cId="2754100197" sldId="348"/>
            <ac:spMk id="18" creationId="{5AEB63F4-9DBB-E294-F7BE-DB15DEF0BA3D}"/>
          </ac:spMkLst>
        </pc:spChg>
      </pc:sldChg>
      <pc:sldChg chg="delSp add setBg delDesignElem">
        <pc:chgData name="Heidi Samokar" userId="7eca2386-c17f-4d23-8fdb-0b79cf3f4b1b" providerId="ADAL" clId="{CE5F49C5-D1FC-8D4F-B1E1-EB365ECF3342}" dt="2024-03-20T19:35:40.405" v="50"/>
        <pc:sldMkLst>
          <pc:docMk/>
          <pc:sldMk cId="997331547" sldId="349"/>
        </pc:sldMkLst>
        <pc:spChg chg="del">
          <ac:chgData name="Heidi Samokar" userId="7eca2386-c17f-4d23-8fdb-0b79cf3f4b1b" providerId="ADAL" clId="{CE5F49C5-D1FC-8D4F-B1E1-EB365ECF3342}" dt="2024-03-20T19:35:40.405" v="50"/>
          <ac:spMkLst>
            <pc:docMk/>
            <pc:sldMk cId="997331547" sldId="349"/>
            <ac:spMk id="18" creationId="{4B872155-CA2B-D5B0-9301-07391AC00926}"/>
          </ac:spMkLst>
        </pc:spChg>
      </pc:sldChg>
      <pc:sldChg chg="delSp add setBg delDesignElem">
        <pc:chgData name="Heidi Samokar" userId="7eca2386-c17f-4d23-8fdb-0b79cf3f4b1b" providerId="ADAL" clId="{CE5F49C5-D1FC-8D4F-B1E1-EB365ECF3342}" dt="2024-03-20T19:35:40.405" v="50"/>
        <pc:sldMkLst>
          <pc:docMk/>
          <pc:sldMk cId="522367492" sldId="350"/>
        </pc:sldMkLst>
        <pc:spChg chg="del">
          <ac:chgData name="Heidi Samokar" userId="7eca2386-c17f-4d23-8fdb-0b79cf3f4b1b" providerId="ADAL" clId="{CE5F49C5-D1FC-8D4F-B1E1-EB365ECF3342}" dt="2024-03-20T19:35:40.405" v="50"/>
          <ac:spMkLst>
            <pc:docMk/>
            <pc:sldMk cId="522367492" sldId="350"/>
            <ac:spMk id="18" creationId="{4B872155-CA2B-D5B0-9301-07391AC00926}"/>
          </ac:spMkLst>
        </pc:spChg>
      </pc:sldChg>
      <pc:sldChg chg="delSp add setBg delDesignElem">
        <pc:chgData name="Heidi Samokar" userId="7eca2386-c17f-4d23-8fdb-0b79cf3f4b1b" providerId="ADAL" clId="{CE5F49C5-D1FC-8D4F-B1E1-EB365ECF3342}" dt="2024-03-20T19:35:40.405" v="50"/>
        <pc:sldMkLst>
          <pc:docMk/>
          <pc:sldMk cId="3337181583" sldId="351"/>
        </pc:sldMkLst>
        <pc:spChg chg="del">
          <ac:chgData name="Heidi Samokar" userId="7eca2386-c17f-4d23-8fdb-0b79cf3f4b1b" providerId="ADAL" clId="{CE5F49C5-D1FC-8D4F-B1E1-EB365ECF3342}" dt="2024-03-20T19:35:40.405" v="50"/>
          <ac:spMkLst>
            <pc:docMk/>
            <pc:sldMk cId="3337181583" sldId="351"/>
            <ac:spMk id="18" creationId="{4B872155-CA2B-D5B0-9301-07391AC00926}"/>
          </ac:spMkLst>
        </pc:spChg>
      </pc:sldChg>
      <pc:sldChg chg="delSp add setBg delDesignElem">
        <pc:chgData name="Heidi Samokar" userId="7eca2386-c17f-4d23-8fdb-0b79cf3f4b1b" providerId="ADAL" clId="{CE5F49C5-D1FC-8D4F-B1E1-EB365ECF3342}" dt="2024-03-20T19:35:40.405" v="50"/>
        <pc:sldMkLst>
          <pc:docMk/>
          <pc:sldMk cId="3473050880" sldId="352"/>
        </pc:sldMkLst>
        <pc:spChg chg="del">
          <ac:chgData name="Heidi Samokar" userId="7eca2386-c17f-4d23-8fdb-0b79cf3f4b1b" providerId="ADAL" clId="{CE5F49C5-D1FC-8D4F-B1E1-EB365ECF3342}" dt="2024-03-20T19:35:40.405" v="50"/>
          <ac:spMkLst>
            <pc:docMk/>
            <pc:sldMk cId="3473050880" sldId="352"/>
            <ac:spMk id="18" creationId="{2E44F9FB-23FC-DAED-A2AD-77B01A4D07DF}"/>
          </ac:spMkLst>
        </pc:spChg>
      </pc:sldChg>
      <pc:sldChg chg="delSp add setBg delDesignElem">
        <pc:chgData name="Heidi Samokar" userId="7eca2386-c17f-4d23-8fdb-0b79cf3f4b1b" providerId="ADAL" clId="{CE5F49C5-D1FC-8D4F-B1E1-EB365ECF3342}" dt="2024-03-20T19:35:40.405" v="50"/>
        <pc:sldMkLst>
          <pc:docMk/>
          <pc:sldMk cId="345981583" sldId="353"/>
        </pc:sldMkLst>
        <pc:spChg chg="del">
          <ac:chgData name="Heidi Samokar" userId="7eca2386-c17f-4d23-8fdb-0b79cf3f4b1b" providerId="ADAL" clId="{CE5F49C5-D1FC-8D4F-B1E1-EB365ECF3342}" dt="2024-03-20T19:35:40.405" v="50"/>
          <ac:spMkLst>
            <pc:docMk/>
            <pc:sldMk cId="345981583" sldId="353"/>
            <ac:spMk id="18" creationId="{2E44F9FB-23FC-DAED-A2AD-77B01A4D07DF}"/>
          </ac:spMkLst>
        </pc:spChg>
      </pc:sldChg>
      <pc:sldChg chg="delSp add setBg delDesignElem">
        <pc:chgData name="Heidi Samokar" userId="7eca2386-c17f-4d23-8fdb-0b79cf3f4b1b" providerId="ADAL" clId="{CE5F49C5-D1FC-8D4F-B1E1-EB365ECF3342}" dt="2024-03-20T19:35:40.405" v="50"/>
        <pc:sldMkLst>
          <pc:docMk/>
          <pc:sldMk cId="3741232783" sldId="354"/>
        </pc:sldMkLst>
        <pc:spChg chg="del">
          <ac:chgData name="Heidi Samokar" userId="7eca2386-c17f-4d23-8fdb-0b79cf3f4b1b" providerId="ADAL" clId="{CE5F49C5-D1FC-8D4F-B1E1-EB365ECF3342}" dt="2024-03-20T19:35:40.405" v="50"/>
          <ac:spMkLst>
            <pc:docMk/>
            <pc:sldMk cId="3741232783" sldId="354"/>
            <ac:spMk id="18" creationId="{2E44F9FB-23FC-DAED-A2AD-77B01A4D07DF}"/>
          </ac:spMkLst>
        </pc:spChg>
      </pc:sldChg>
      <pc:sldChg chg="delSp add setBg delDesignElem">
        <pc:chgData name="Heidi Samokar" userId="7eca2386-c17f-4d23-8fdb-0b79cf3f4b1b" providerId="ADAL" clId="{CE5F49C5-D1FC-8D4F-B1E1-EB365ECF3342}" dt="2024-03-20T19:35:40.405" v="50"/>
        <pc:sldMkLst>
          <pc:docMk/>
          <pc:sldMk cId="323216046" sldId="355"/>
        </pc:sldMkLst>
        <pc:spChg chg="del">
          <ac:chgData name="Heidi Samokar" userId="7eca2386-c17f-4d23-8fdb-0b79cf3f4b1b" providerId="ADAL" clId="{CE5F49C5-D1FC-8D4F-B1E1-EB365ECF3342}" dt="2024-03-20T19:35:40.405" v="50"/>
          <ac:spMkLst>
            <pc:docMk/>
            <pc:sldMk cId="323216046" sldId="355"/>
            <ac:spMk id="18" creationId="{2E44F9FB-23FC-DAED-A2AD-77B01A4D07DF}"/>
          </ac:spMkLst>
        </pc:spChg>
      </pc:sldChg>
      <pc:sldChg chg="delSp add setBg delDesignElem">
        <pc:chgData name="Heidi Samokar" userId="7eca2386-c17f-4d23-8fdb-0b79cf3f4b1b" providerId="ADAL" clId="{CE5F49C5-D1FC-8D4F-B1E1-EB365ECF3342}" dt="2024-03-20T19:35:40.405" v="50"/>
        <pc:sldMkLst>
          <pc:docMk/>
          <pc:sldMk cId="98567123" sldId="356"/>
        </pc:sldMkLst>
        <pc:spChg chg="del">
          <ac:chgData name="Heidi Samokar" userId="7eca2386-c17f-4d23-8fdb-0b79cf3f4b1b" providerId="ADAL" clId="{CE5F49C5-D1FC-8D4F-B1E1-EB365ECF3342}" dt="2024-03-20T19:35:40.405" v="50"/>
          <ac:spMkLst>
            <pc:docMk/>
            <pc:sldMk cId="98567123" sldId="356"/>
            <ac:spMk id="18" creationId="{2E44F9FB-23FC-DAED-A2AD-77B01A4D07DF}"/>
          </ac:spMkLst>
        </pc:spChg>
      </pc:sldChg>
      <pc:sldChg chg="add setBg">
        <pc:chgData name="Heidi Samokar" userId="7eca2386-c17f-4d23-8fdb-0b79cf3f4b1b" providerId="ADAL" clId="{CE5F49C5-D1FC-8D4F-B1E1-EB365ECF3342}" dt="2024-03-20T19:35:40.405" v="50"/>
        <pc:sldMkLst>
          <pc:docMk/>
          <pc:sldMk cId="1081501178" sldId="357"/>
        </pc:sldMkLst>
      </pc:sldChg>
      <pc:sldChg chg="delSp modSp add mod setBg delDesignElem">
        <pc:chgData name="Heidi Samokar" userId="7eca2386-c17f-4d23-8fdb-0b79cf3f4b1b" providerId="ADAL" clId="{CE5F49C5-D1FC-8D4F-B1E1-EB365ECF3342}" dt="2024-03-21T18:21:59.696" v="63" actId="2711"/>
        <pc:sldMkLst>
          <pc:docMk/>
          <pc:sldMk cId="2436765667" sldId="358"/>
        </pc:sldMkLst>
        <pc:spChg chg="mod">
          <ac:chgData name="Heidi Samokar" userId="7eca2386-c17f-4d23-8fdb-0b79cf3f4b1b" providerId="ADAL" clId="{CE5F49C5-D1FC-8D4F-B1E1-EB365ECF3342}" dt="2024-03-21T18:21:59.696" v="63" actId="2711"/>
          <ac:spMkLst>
            <pc:docMk/>
            <pc:sldMk cId="2436765667" sldId="358"/>
            <ac:spMk id="5" creationId="{6545E479-CF67-BDD5-B8C8-EFAB92A63FF6}"/>
          </ac:spMkLst>
        </pc:spChg>
        <pc:spChg chg="del">
          <ac:chgData name="Heidi Samokar" userId="7eca2386-c17f-4d23-8fdb-0b79cf3f4b1b" providerId="ADAL" clId="{CE5F49C5-D1FC-8D4F-B1E1-EB365ECF3342}" dt="2024-03-20T19:35:40.405" v="50"/>
          <ac:spMkLst>
            <pc:docMk/>
            <pc:sldMk cId="2436765667" sldId="358"/>
            <ac:spMk id="18" creationId="{D1D34770-47A8-402C-AF23-2B653F2D88C1}"/>
          </ac:spMkLst>
        </pc:spChg>
      </pc:sldChg>
      <pc:sldChg chg="delSp modSp add mod setBg delDesignElem">
        <pc:chgData name="Heidi Samokar" userId="7eca2386-c17f-4d23-8fdb-0b79cf3f4b1b" providerId="ADAL" clId="{CE5F49C5-D1FC-8D4F-B1E1-EB365ECF3342}" dt="2024-03-21T18:24:38.347" v="75" actId="2711"/>
        <pc:sldMkLst>
          <pc:docMk/>
          <pc:sldMk cId="2378662797" sldId="359"/>
        </pc:sldMkLst>
        <pc:spChg chg="mod">
          <ac:chgData name="Heidi Samokar" userId="7eca2386-c17f-4d23-8fdb-0b79cf3f4b1b" providerId="ADAL" clId="{CE5F49C5-D1FC-8D4F-B1E1-EB365ECF3342}" dt="2024-03-21T18:24:38.347" v="75" actId="2711"/>
          <ac:spMkLst>
            <pc:docMk/>
            <pc:sldMk cId="2378662797" sldId="359"/>
            <ac:spMk id="5" creationId="{E50C3616-1478-A8BD-A49C-785A8DA96588}"/>
          </ac:spMkLst>
        </pc:spChg>
        <pc:spChg chg="del">
          <ac:chgData name="Heidi Samokar" userId="7eca2386-c17f-4d23-8fdb-0b79cf3f4b1b" providerId="ADAL" clId="{CE5F49C5-D1FC-8D4F-B1E1-EB365ECF3342}" dt="2024-03-20T19:35:40.405" v="50"/>
          <ac:spMkLst>
            <pc:docMk/>
            <pc:sldMk cId="2378662797" sldId="359"/>
            <ac:spMk id="18" creationId="{D1D34770-47A8-402C-AF23-2B653F2D88C1}"/>
          </ac:spMkLst>
        </pc:spChg>
      </pc:sldChg>
    </pc:docChg>
  </pc:docChgLst>
  <pc:docChgLst>
    <pc:chgData name="Jacob Knowlton" userId="S::jknowlton@crcog.org::d72bb1ed-ad07-4ae4-b4fc-3a9891d7b983" providerId="AD" clId="Web-{6155345A-68EA-8A88-3543-082DA2F91A82}"/>
    <pc:docChg chg="delSld modSld sldOrd">
      <pc:chgData name="Jacob Knowlton" userId="S::jknowlton@crcog.org::d72bb1ed-ad07-4ae4-b4fc-3a9891d7b983" providerId="AD" clId="Web-{6155345A-68EA-8A88-3543-082DA2F91A82}" dt="2022-09-16T16:18:30.457" v="172" actId="1076"/>
      <pc:docMkLst>
        <pc:docMk/>
      </pc:docMkLst>
      <pc:sldChg chg="addSp delSp modSp">
        <pc:chgData name="Jacob Knowlton" userId="S::jknowlton@crcog.org::d72bb1ed-ad07-4ae4-b4fc-3a9891d7b983" providerId="AD" clId="Web-{6155345A-68EA-8A88-3543-082DA2F91A82}" dt="2022-09-16T16:18:30.457" v="172" actId="1076"/>
        <pc:sldMkLst>
          <pc:docMk/>
          <pc:sldMk cId="3528853467" sldId="275"/>
        </pc:sldMkLst>
        <pc:spChg chg="mod">
          <ac:chgData name="Jacob Knowlton" userId="S::jknowlton@crcog.org::d72bb1ed-ad07-4ae4-b4fc-3a9891d7b983" providerId="AD" clId="Web-{6155345A-68EA-8A88-3543-082DA2F91A82}" dt="2022-09-16T16:00:25.330" v="128" actId="1076"/>
          <ac:spMkLst>
            <pc:docMk/>
            <pc:sldMk cId="3528853467" sldId="275"/>
            <ac:spMk id="8" creationId="{C3E4CA2E-E2D0-47ED-B410-46AB497BCFE6}"/>
          </ac:spMkLst>
        </pc:spChg>
        <pc:picChg chg="add mod">
          <ac:chgData name="Jacob Knowlton" userId="S::jknowlton@crcog.org::d72bb1ed-ad07-4ae4-b4fc-3a9891d7b983" providerId="AD" clId="Web-{6155345A-68EA-8A88-3543-082DA2F91A82}" dt="2022-09-16T16:18:30.457" v="172" actId="1076"/>
          <ac:picMkLst>
            <pc:docMk/>
            <pc:sldMk cId="3528853467" sldId="275"/>
            <ac:picMk id="3" creationId="{A292AAE3-E60C-F1B3-BB0B-6B18A6512FDB}"/>
          </ac:picMkLst>
        </pc:picChg>
        <pc:picChg chg="add del mod">
          <ac:chgData name="Jacob Knowlton" userId="S::jknowlton@crcog.org::d72bb1ed-ad07-4ae4-b4fc-3a9891d7b983" providerId="AD" clId="Web-{6155345A-68EA-8A88-3543-082DA2F91A82}" dt="2022-09-16T16:00:51.144" v="129"/>
          <ac:picMkLst>
            <pc:docMk/>
            <pc:sldMk cId="3528853467" sldId="275"/>
            <ac:picMk id="4" creationId="{4AE7D4E5-D79D-298C-D0BF-656E87A3D681}"/>
          </ac:picMkLst>
        </pc:picChg>
        <pc:picChg chg="del">
          <ac:chgData name="Jacob Knowlton" userId="S::jknowlton@crcog.org::d72bb1ed-ad07-4ae4-b4fc-3a9891d7b983" providerId="AD" clId="Web-{6155345A-68EA-8A88-3543-082DA2F91A82}" dt="2022-09-16T15:58:59.875" v="100"/>
          <ac:picMkLst>
            <pc:docMk/>
            <pc:sldMk cId="3528853467" sldId="275"/>
            <ac:picMk id="9" creationId="{D5C03185-E8D1-4AC3-8C97-800928F610FB}"/>
          </ac:picMkLst>
        </pc:picChg>
      </pc:sldChg>
      <pc:sldChg chg="addSp delSp modSp">
        <pc:chgData name="Jacob Knowlton" userId="S::jknowlton@crcog.org::d72bb1ed-ad07-4ae4-b4fc-3a9891d7b983" providerId="AD" clId="Web-{6155345A-68EA-8A88-3543-082DA2F91A82}" dt="2022-09-16T15:53:58.538" v="85" actId="14100"/>
        <pc:sldMkLst>
          <pc:docMk/>
          <pc:sldMk cId="2984092668" sldId="276"/>
        </pc:sldMkLst>
        <pc:picChg chg="add mod">
          <ac:chgData name="Jacob Knowlton" userId="S::jknowlton@crcog.org::d72bb1ed-ad07-4ae4-b4fc-3a9891d7b983" providerId="AD" clId="Web-{6155345A-68EA-8A88-3543-082DA2F91A82}" dt="2022-09-16T15:52:44.879" v="70" actId="14100"/>
          <ac:picMkLst>
            <pc:docMk/>
            <pc:sldMk cId="2984092668" sldId="276"/>
            <ac:picMk id="3" creationId="{913C3F2E-9673-72D0-AAB8-206C6D16E15A}"/>
          </ac:picMkLst>
        </pc:picChg>
        <pc:picChg chg="add del mod">
          <ac:chgData name="Jacob Knowlton" userId="S::jknowlton@crcog.org::d72bb1ed-ad07-4ae4-b4fc-3a9891d7b983" providerId="AD" clId="Web-{6155345A-68EA-8A88-3543-082DA2F91A82}" dt="2022-09-16T15:53:24.740" v="78"/>
          <ac:picMkLst>
            <pc:docMk/>
            <pc:sldMk cId="2984092668" sldId="276"/>
            <ac:picMk id="4" creationId="{72F93000-71DB-6CD0-D515-71FEC50D2943}"/>
          </ac:picMkLst>
        </pc:picChg>
        <pc:picChg chg="add mod">
          <ac:chgData name="Jacob Knowlton" userId="S::jknowlton@crcog.org::d72bb1ed-ad07-4ae4-b4fc-3a9891d7b983" providerId="AD" clId="Web-{6155345A-68EA-8A88-3543-082DA2F91A82}" dt="2022-09-16T15:53:58.538" v="85" actId="14100"/>
          <ac:picMkLst>
            <pc:docMk/>
            <pc:sldMk cId="2984092668" sldId="276"/>
            <ac:picMk id="5" creationId="{56F3E7DC-AAA1-ABEF-77F4-B7D0C4F4086C}"/>
          </ac:picMkLst>
        </pc:picChg>
      </pc:sldChg>
      <pc:sldChg chg="modSp">
        <pc:chgData name="Jacob Knowlton" userId="S::jknowlton@crcog.org::d72bb1ed-ad07-4ae4-b4fc-3a9891d7b983" providerId="AD" clId="Web-{6155345A-68EA-8A88-3543-082DA2F91A82}" dt="2022-09-16T15:42:12.970" v="7" actId="1076"/>
        <pc:sldMkLst>
          <pc:docMk/>
          <pc:sldMk cId="1817317490" sldId="277"/>
        </pc:sldMkLst>
        <pc:spChg chg="mod">
          <ac:chgData name="Jacob Knowlton" userId="S::jknowlton@crcog.org::d72bb1ed-ad07-4ae4-b4fc-3a9891d7b983" providerId="AD" clId="Web-{6155345A-68EA-8A88-3543-082DA2F91A82}" dt="2022-09-16T15:42:12.970" v="7" actId="1076"/>
          <ac:spMkLst>
            <pc:docMk/>
            <pc:sldMk cId="1817317490" sldId="277"/>
            <ac:spMk id="3" creationId="{5ADDE5D0-273F-4996-A79C-3F6EDFEF97B0}"/>
          </ac:spMkLst>
        </pc:spChg>
      </pc:sldChg>
      <pc:sldChg chg="delSp">
        <pc:chgData name="Jacob Knowlton" userId="S::jknowlton@crcog.org::d72bb1ed-ad07-4ae4-b4fc-3a9891d7b983" providerId="AD" clId="Web-{6155345A-68EA-8A88-3543-082DA2F91A82}" dt="2022-09-16T15:51:51.112" v="63"/>
        <pc:sldMkLst>
          <pc:docMk/>
          <pc:sldMk cId="766695920" sldId="278"/>
        </pc:sldMkLst>
        <pc:picChg chg="del">
          <ac:chgData name="Jacob Knowlton" userId="S::jknowlton@crcog.org::d72bb1ed-ad07-4ae4-b4fc-3a9891d7b983" providerId="AD" clId="Web-{6155345A-68EA-8A88-3543-082DA2F91A82}" dt="2022-09-16T15:51:51.112" v="63"/>
          <ac:picMkLst>
            <pc:docMk/>
            <pc:sldMk cId="766695920" sldId="278"/>
            <ac:picMk id="5" creationId="{728DC6CB-FA3B-0D1A-46B8-D2F1064C8E5B}"/>
          </ac:picMkLst>
        </pc:picChg>
      </pc:sldChg>
      <pc:sldChg chg="ord">
        <pc:chgData name="Jacob Knowlton" userId="S::jknowlton@crcog.org::d72bb1ed-ad07-4ae4-b4fc-3a9891d7b983" providerId="AD" clId="Web-{6155345A-68EA-8A88-3543-082DA2F91A82}" dt="2022-09-16T15:51:42.190" v="62"/>
        <pc:sldMkLst>
          <pc:docMk/>
          <pc:sldMk cId="614378181" sldId="279"/>
        </pc:sldMkLst>
      </pc:sldChg>
      <pc:sldChg chg="addSp delSp modSp ord">
        <pc:chgData name="Jacob Knowlton" userId="S::jknowlton@crcog.org::d72bb1ed-ad07-4ae4-b4fc-3a9891d7b983" providerId="AD" clId="Web-{6155345A-68EA-8A88-3543-082DA2F91A82}" dt="2022-09-16T16:18:08.815" v="168"/>
        <pc:sldMkLst>
          <pc:docMk/>
          <pc:sldMk cId="4274737673" sldId="280"/>
        </pc:sldMkLst>
        <pc:spChg chg="mod">
          <ac:chgData name="Jacob Knowlton" userId="S::jknowlton@crcog.org::d72bb1ed-ad07-4ae4-b4fc-3a9891d7b983" providerId="AD" clId="Web-{6155345A-68EA-8A88-3543-082DA2F91A82}" dt="2022-09-16T16:08:06.719" v="152" actId="1076"/>
          <ac:spMkLst>
            <pc:docMk/>
            <pc:sldMk cId="4274737673" sldId="280"/>
            <ac:spMk id="8" creationId="{C3E4CA2E-E2D0-47ED-B410-46AB497BCFE6}"/>
          </ac:spMkLst>
        </pc:spChg>
        <pc:picChg chg="add del mod">
          <ac:chgData name="Jacob Knowlton" userId="S::jknowlton@crcog.org::d72bb1ed-ad07-4ae4-b4fc-3a9891d7b983" providerId="AD" clId="Web-{6155345A-68EA-8A88-3543-082DA2F91A82}" dt="2022-09-16T16:16:36.641" v="158"/>
          <ac:picMkLst>
            <pc:docMk/>
            <pc:sldMk cId="4274737673" sldId="280"/>
            <ac:picMk id="3" creationId="{D2007230-EA8C-BD82-5C01-A34CDEAA26A3}"/>
          </ac:picMkLst>
        </pc:picChg>
        <pc:picChg chg="add mod">
          <ac:chgData name="Jacob Knowlton" userId="S::jknowlton@crcog.org::d72bb1ed-ad07-4ae4-b4fc-3a9891d7b983" providerId="AD" clId="Web-{6155345A-68EA-8A88-3543-082DA2F91A82}" dt="2022-09-16T16:18:08.815" v="168"/>
          <ac:picMkLst>
            <pc:docMk/>
            <pc:sldMk cId="4274737673" sldId="280"/>
            <ac:picMk id="4" creationId="{73E4A564-4814-BACC-3053-0F319F656BE2}"/>
          </ac:picMkLst>
        </pc:picChg>
      </pc:sldChg>
      <pc:sldChg chg="addSp delSp modSp">
        <pc:chgData name="Jacob Knowlton" userId="S::jknowlton@crcog.org::d72bb1ed-ad07-4ae4-b4fc-3a9891d7b983" providerId="AD" clId="Web-{6155345A-68EA-8A88-3543-082DA2F91A82}" dt="2022-09-16T15:44:28.474" v="34" actId="1076"/>
        <pc:sldMkLst>
          <pc:docMk/>
          <pc:sldMk cId="987290415" sldId="318"/>
        </pc:sldMkLst>
        <pc:spChg chg="add del mod">
          <ac:chgData name="Jacob Knowlton" userId="S::jknowlton@crcog.org::d72bb1ed-ad07-4ae4-b4fc-3a9891d7b983" providerId="AD" clId="Web-{6155345A-68EA-8A88-3543-082DA2F91A82}" dt="2022-09-16T15:42:50.002" v="13"/>
          <ac:spMkLst>
            <pc:docMk/>
            <pc:sldMk cId="987290415" sldId="318"/>
            <ac:spMk id="3" creationId="{EE367E57-B4F1-FB50-066D-F7718CF6FD4D}"/>
          </ac:spMkLst>
        </pc:spChg>
        <pc:spChg chg="add mod">
          <ac:chgData name="Jacob Knowlton" userId="S::jknowlton@crcog.org::d72bb1ed-ad07-4ae4-b4fc-3a9891d7b983" providerId="AD" clId="Web-{6155345A-68EA-8A88-3543-082DA2F91A82}" dt="2022-09-16T15:44:28.474" v="34" actId="1076"/>
          <ac:spMkLst>
            <pc:docMk/>
            <pc:sldMk cId="987290415" sldId="318"/>
            <ac:spMk id="4" creationId="{76E40504-8A88-C6C7-E430-C8061409C89F}"/>
          </ac:spMkLst>
        </pc:spChg>
        <pc:spChg chg="mod">
          <ac:chgData name="Jacob Knowlton" userId="S::jknowlton@crcog.org::d72bb1ed-ad07-4ae4-b4fc-3a9891d7b983" providerId="AD" clId="Web-{6155345A-68EA-8A88-3543-082DA2F91A82}" dt="2022-09-16T15:43:15.706" v="23" actId="14100"/>
          <ac:spMkLst>
            <pc:docMk/>
            <pc:sldMk cId="987290415" sldId="318"/>
            <ac:spMk id="8" creationId="{C3E4CA2E-E2D0-47ED-B410-46AB497BCFE6}"/>
          </ac:spMkLst>
        </pc:spChg>
      </pc:sldChg>
      <pc:sldChg chg="del">
        <pc:chgData name="Jacob Knowlton" userId="S::jknowlton@crcog.org::d72bb1ed-ad07-4ae4-b4fc-3a9891d7b983" providerId="AD" clId="Web-{6155345A-68EA-8A88-3543-082DA2F91A82}" dt="2022-09-16T15:50:51.766" v="43"/>
        <pc:sldMkLst>
          <pc:docMk/>
          <pc:sldMk cId="2835497967" sldId="319"/>
        </pc:sldMkLst>
      </pc:sldChg>
      <pc:sldChg chg="del">
        <pc:chgData name="Jacob Knowlton" userId="S::jknowlton@crcog.org::d72bb1ed-ad07-4ae4-b4fc-3a9891d7b983" providerId="AD" clId="Web-{6155345A-68EA-8A88-3543-082DA2F91A82}" dt="2022-09-16T15:50:53.610" v="44"/>
        <pc:sldMkLst>
          <pc:docMk/>
          <pc:sldMk cId="549555679" sldId="320"/>
        </pc:sldMkLst>
      </pc:sldChg>
      <pc:sldChg chg="modSp">
        <pc:chgData name="Jacob Knowlton" userId="S::jknowlton@crcog.org::d72bb1ed-ad07-4ae4-b4fc-3a9891d7b983" providerId="AD" clId="Web-{6155345A-68EA-8A88-3543-082DA2F91A82}" dt="2022-09-16T15:51:18.736" v="59" actId="20577"/>
        <pc:sldMkLst>
          <pc:docMk/>
          <pc:sldMk cId="3129702256" sldId="321"/>
        </pc:sldMkLst>
        <pc:spChg chg="mod">
          <ac:chgData name="Jacob Knowlton" userId="S::jknowlton@crcog.org::d72bb1ed-ad07-4ae4-b4fc-3a9891d7b983" providerId="AD" clId="Web-{6155345A-68EA-8A88-3543-082DA2F91A82}" dt="2022-09-16T15:51:18.736" v="59" actId="20577"/>
          <ac:spMkLst>
            <pc:docMk/>
            <pc:sldMk cId="3129702256" sldId="321"/>
            <ac:spMk id="8" creationId="{C3E4CA2E-E2D0-47ED-B410-46AB497BCFE6}"/>
          </ac:spMkLst>
        </pc:spChg>
      </pc:sldChg>
      <pc:sldChg chg="del">
        <pc:chgData name="Jacob Knowlton" userId="S::jknowlton@crcog.org::d72bb1ed-ad07-4ae4-b4fc-3a9891d7b983" providerId="AD" clId="Web-{6155345A-68EA-8A88-3543-082DA2F91A82}" dt="2022-09-16T15:50:54.532" v="45"/>
        <pc:sldMkLst>
          <pc:docMk/>
          <pc:sldMk cId="3910797502" sldId="322"/>
        </pc:sldMkLst>
      </pc:sldChg>
      <pc:sldChg chg="addSp modSp">
        <pc:chgData name="Jacob Knowlton" userId="S::jknowlton@crcog.org::d72bb1ed-ad07-4ae4-b4fc-3a9891d7b983" providerId="AD" clId="Web-{6155345A-68EA-8A88-3543-082DA2F91A82}" dt="2022-09-16T15:45:16.725" v="42" actId="1076"/>
        <pc:sldMkLst>
          <pc:docMk/>
          <pc:sldMk cId="1200895273" sldId="323"/>
        </pc:sldMkLst>
        <pc:spChg chg="add mod">
          <ac:chgData name="Jacob Knowlton" userId="S::jknowlton@crcog.org::d72bb1ed-ad07-4ae4-b4fc-3a9891d7b983" providerId="AD" clId="Web-{6155345A-68EA-8A88-3543-082DA2F91A82}" dt="2022-09-16T15:45:03.287" v="40" actId="1076"/>
          <ac:spMkLst>
            <pc:docMk/>
            <pc:sldMk cId="1200895273" sldId="323"/>
            <ac:spMk id="3" creationId="{054EDCD5-776C-6931-906A-A588562E67B0}"/>
          </ac:spMkLst>
        </pc:spChg>
        <pc:spChg chg="mod">
          <ac:chgData name="Jacob Knowlton" userId="S::jknowlton@crcog.org::d72bb1ed-ad07-4ae4-b4fc-3a9891d7b983" providerId="AD" clId="Web-{6155345A-68EA-8A88-3543-082DA2F91A82}" dt="2022-09-16T15:45:16.725" v="42" actId="1076"/>
          <ac:spMkLst>
            <pc:docMk/>
            <pc:sldMk cId="1200895273" sldId="323"/>
            <ac:spMk id="8" creationId="{C3E4CA2E-E2D0-47ED-B410-46AB497BCFE6}"/>
          </ac:spMkLst>
        </pc:spChg>
      </pc:sldChg>
    </pc:docChg>
  </pc:docChgLst>
  <pc:docChgLst>
    <pc:chgData name="Christopher Henchey" userId="99fab85a-0dcd-4815-ac8d-1d035c29d246" providerId="ADAL" clId="{F38781DD-CB65-41A2-B9AB-FFE039557892}"/>
    <pc:docChg chg="modSld">
      <pc:chgData name="Christopher Henchey" userId="99fab85a-0dcd-4815-ac8d-1d035c29d246" providerId="ADAL" clId="{F38781DD-CB65-41A2-B9AB-FFE039557892}" dt="2022-03-30T12:56:53.145" v="33" actId="20577"/>
      <pc:docMkLst>
        <pc:docMk/>
      </pc:docMkLst>
      <pc:sldChg chg="modSp mod">
        <pc:chgData name="Christopher Henchey" userId="99fab85a-0dcd-4815-ac8d-1d035c29d246" providerId="ADAL" clId="{F38781DD-CB65-41A2-B9AB-FFE039557892}" dt="2022-03-30T12:56:44.360" v="23" actId="20577"/>
        <pc:sldMkLst>
          <pc:docMk/>
          <pc:sldMk cId="2810644290" sldId="274"/>
        </pc:sldMkLst>
        <pc:spChg chg="mod">
          <ac:chgData name="Christopher Henchey" userId="99fab85a-0dcd-4815-ac8d-1d035c29d246" providerId="ADAL" clId="{F38781DD-CB65-41A2-B9AB-FFE039557892}" dt="2022-03-30T12:56:44.360" v="23" actId="20577"/>
          <ac:spMkLst>
            <pc:docMk/>
            <pc:sldMk cId="2810644290" sldId="274"/>
            <ac:spMk id="3" creationId="{5ADDE5D0-273F-4996-A79C-3F6EDFEF97B0}"/>
          </ac:spMkLst>
        </pc:spChg>
      </pc:sldChg>
      <pc:sldChg chg="modSp mod">
        <pc:chgData name="Christopher Henchey" userId="99fab85a-0dcd-4815-ac8d-1d035c29d246" providerId="ADAL" clId="{F38781DD-CB65-41A2-B9AB-FFE039557892}" dt="2022-03-30T12:56:53.145" v="33" actId="20577"/>
        <pc:sldMkLst>
          <pc:docMk/>
          <pc:sldMk cId="1817317490" sldId="277"/>
        </pc:sldMkLst>
        <pc:spChg chg="mod">
          <ac:chgData name="Christopher Henchey" userId="99fab85a-0dcd-4815-ac8d-1d035c29d246" providerId="ADAL" clId="{F38781DD-CB65-41A2-B9AB-FFE039557892}" dt="2022-03-30T12:56:53.145" v="33" actId="20577"/>
          <ac:spMkLst>
            <pc:docMk/>
            <pc:sldMk cId="1817317490" sldId="277"/>
            <ac:spMk id="3" creationId="{5ADDE5D0-273F-4996-A79C-3F6EDFEF97B0}"/>
          </ac:spMkLst>
        </pc:spChg>
      </pc:sldChg>
    </pc:docChg>
  </pc:docChgLst>
  <pc:docChgLst>
    <pc:chgData name="Jacob Knowlton" userId="S::jknowlton@crcog.org::d72bb1ed-ad07-4ae4-b4fc-3a9891d7b983" providerId="AD" clId="Web-{354073DD-9F58-8785-8E1C-E58C25CE3A17}"/>
    <pc:docChg chg="modSld sldOrd">
      <pc:chgData name="Jacob Knowlton" userId="S::jknowlton@crcog.org::d72bb1ed-ad07-4ae4-b4fc-3a9891d7b983" providerId="AD" clId="Web-{354073DD-9F58-8785-8E1C-E58C25CE3A17}" dt="2023-11-17T01:15:41.983" v="19" actId="1076"/>
      <pc:docMkLst>
        <pc:docMk/>
      </pc:docMkLst>
      <pc:sldChg chg="modSp">
        <pc:chgData name="Jacob Knowlton" userId="S::jknowlton@crcog.org::d72bb1ed-ad07-4ae4-b4fc-3a9891d7b983" providerId="AD" clId="Web-{354073DD-9F58-8785-8E1C-E58C25CE3A17}" dt="2023-11-17T01:15:41.983" v="19" actId="1076"/>
        <pc:sldMkLst>
          <pc:docMk/>
          <pc:sldMk cId="2810644290" sldId="274"/>
        </pc:sldMkLst>
        <pc:spChg chg="mod">
          <ac:chgData name="Jacob Knowlton" userId="S::jknowlton@crcog.org::d72bb1ed-ad07-4ae4-b4fc-3a9891d7b983" providerId="AD" clId="Web-{354073DD-9F58-8785-8E1C-E58C25CE3A17}" dt="2023-11-17T01:15:41.983" v="19" actId="1076"/>
          <ac:spMkLst>
            <pc:docMk/>
            <pc:sldMk cId="2810644290" sldId="274"/>
            <ac:spMk id="3" creationId="{5ADDE5D0-273F-4996-A79C-3F6EDFEF97B0}"/>
          </ac:spMkLst>
        </pc:spChg>
      </pc:sldChg>
      <pc:sldChg chg="ord">
        <pc:chgData name="Jacob Knowlton" userId="S::jknowlton@crcog.org::d72bb1ed-ad07-4ae4-b4fc-3a9891d7b983" providerId="AD" clId="Web-{354073DD-9F58-8785-8E1C-E58C25CE3A17}" dt="2023-11-17T00:17:33.465" v="0"/>
        <pc:sldMkLst>
          <pc:docMk/>
          <pc:sldMk cId="544844239" sldId="282"/>
        </pc:sldMkLst>
      </pc:sldChg>
    </pc:docChg>
  </pc:docChgLst>
  <pc:docChgLst>
    <pc:chgData name="Jacob Knowlton" userId="S::jknowlton@crcog.org::d72bb1ed-ad07-4ae4-b4fc-3a9891d7b983" providerId="AD" clId="Web-{81EDD65F-4434-FB32-F91B-54BFEFB2B224}"/>
    <pc:docChg chg="delSld modSld sldOrd">
      <pc:chgData name="Jacob Knowlton" userId="S::jknowlton@crcog.org::d72bb1ed-ad07-4ae4-b4fc-3a9891d7b983" providerId="AD" clId="Web-{81EDD65F-4434-FB32-F91B-54BFEFB2B224}" dt="2024-03-14T17:04:28.523" v="114"/>
      <pc:docMkLst>
        <pc:docMk/>
      </pc:docMkLst>
      <pc:sldChg chg="modSp">
        <pc:chgData name="Jacob Knowlton" userId="S::jknowlton@crcog.org::d72bb1ed-ad07-4ae4-b4fc-3a9891d7b983" providerId="AD" clId="Web-{81EDD65F-4434-FB32-F91B-54BFEFB2B224}" dt="2024-03-14T16:48:53.686" v="43" actId="20577"/>
        <pc:sldMkLst>
          <pc:docMk/>
          <pc:sldMk cId="2810644290" sldId="274"/>
        </pc:sldMkLst>
        <pc:spChg chg="mod">
          <ac:chgData name="Jacob Knowlton" userId="S::jknowlton@crcog.org::d72bb1ed-ad07-4ae4-b4fc-3a9891d7b983" providerId="AD" clId="Web-{81EDD65F-4434-FB32-F91B-54BFEFB2B224}" dt="2024-03-14T16:48:53.686" v="43" actId="20577"/>
          <ac:spMkLst>
            <pc:docMk/>
            <pc:sldMk cId="2810644290" sldId="274"/>
            <ac:spMk id="3" creationId="{5ADDE5D0-273F-4996-A79C-3F6EDFEF97B0}"/>
          </ac:spMkLst>
        </pc:spChg>
      </pc:sldChg>
      <pc:sldChg chg="modSp">
        <pc:chgData name="Jacob Knowlton" userId="S::jknowlton@crcog.org::d72bb1ed-ad07-4ae4-b4fc-3a9891d7b983" providerId="AD" clId="Web-{81EDD65F-4434-FB32-F91B-54BFEFB2B224}" dt="2024-03-14T16:51:24.612" v="66" actId="20577"/>
        <pc:sldMkLst>
          <pc:docMk/>
          <pc:sldMk cId="3528853467" sldId="275"/>
        </pc:sldMkLst>
        <pc:spChg chg="mod">
          <ac:chgData name="Jacob Knowlton" userId="S::jknowlton@crcog.org::d72bb1ed-ad07-4ae4-b4fc-3a9891d7b983" providerId="AD" clId="Web-{81EDD65F-4434-FB32-F91B-54BFEFB2B224}" dt="2024-03-14T16:51:24.612" v="66" actId="20577"/>
          <ac:spMkLst>
            <pc:docMk/>
            <pc:sldMk cId="3528853467" sldId="275"/>
            <ac:spMk id="8" creationId="{C3E4CA2E-E2D0-47ED-B410-46AB497BCFE6}"/>
          </ac:spMkLst>
        </pc:spChg>
      </pc:sldChg>
      <pc:sldChg chg="addSp delSp modSp">
        <pc:chgData name="Jacob Knowlton" userId="S::jknowlton@crcog.org::d72bb1ed-ad07-4ae4-b4fc-3a9891d7b983" providerId="AD" clId="Web-{81EDD65F-4434-FB32-F91B-54BFEFB2B224}" dt="2024-03-14T16:51:28.799" v="68" actId="20577"/>
        <pc:sldMkLst>
          <pc:docMk/>
          <pc:sldMk cId="2984092668" sldId="276"/>
        </pc:sldMkLst>
        <pc:spChg chg="mod">
          <ac:chgData name="Jacob Knowlton" userId="S::jknowlton@crcog.org::d72bb1ed-ad07-4ae4-b4fc-3a9891d7b983" providerId="AD" clId="Web-{81EDD65F-4434-FB32-F91B-54BFEFB2B224}" dt="2024-03-14T16:51:28.799" v="68" actId="20577"/>
          <ac:spMkLst>
            <pc:docMk/>
            <pc:sldMk cId="2984092668" sldId="276"/>
            <ac:spMk id="8" creationId="{C3E4CA2E-E2D0-47ED-B410-46AB497BCFE6}"/>
          </ac:spMkLst>
        </pc:spChg>
        <pc:picChg chg="del">
          <ac:chgData name="Jacob Knowlton" userId="S::jknowlton@crcog.org::d72bb1ed-ad07-4ae4-b4fc-3a9891d7b983" providerId="AD" clId="Web-{81EDD65F-4434-FB32-F91B-54BFEFB2B224}" dt="2024-03-14T16:49:11.139" v="44"/>
          <ac:picMkLst>
            <pc:docMk/>
            <pc:sldMk cId="2984092668" sldId="276"/>
            <ac:picMk id="3" creationId="{A07488CE-A919-390D-2B4F-7FEE8C54F398}"/>
          </ac:picMkLst>
        </pc:picChg>
        <pc:picChg chg="del">
          <ac:chgData name="Jacob Knowlton" userId="S::jknowlton@crcog.org::d72bb1ed-ad07-4ae4-b4fc-3a9891d7b983" providerId="AD" clId="Web-{81EDD65F-4434-FB32-F91B-54BFEFB2B224}" dt="2024-03-14T16:49:12.999" v="45"/>
          <ac:picMkLst>
            <pc:docMk/>
            <pc:sldMk cId="2984092668" sldId="276"/>
            <ac:picMk id="4" creationId="{3D03ED2D-9A36-6473-8D27-C030506EF372}"/>
          </ac:picMkLst>
        </pc:picChg>
        <pc:picChg chg="add mod">
          <ac:chgData name="Jacob Knowlton" userId="S::jknowlton@crcog.org::d72bb1ed-ad07-4ae4-b4fc-3a9891d7b983" providerId="AD" clId="Web-{81EDD65F-4434-FB32-F91B-54BFEFB2B224}" dt="2024-03-14T16:50:58.455" v="62" actId="1076"/>
          <ac:picMkLst>
            <pc:docMk/>
            <pc:sldMk cId="2984092668" sldId="276"/>
            <ac:picMk id="5" creationId="{F8604096-51EF-1B13-DA17-7D46BED89DA5}"/>
          </ac:picMkLst>
        </pc:picChg>
        <pc:picChg chg="add mod">
          <ac:chgData name="Jacob Knowlton" userId="S::jknowlton@crcog.org::d72bb1ed-ad07-4ae4-b4fc-3a9891d7b983" providerId="AD" clId="Web-{81EDD65F-4434-FB32-F91B-54BFEFB2B224}" dt="2024-03-14T16:51:00.439" v="63" actId="1076"/>
          <ac:picMkLst>
            <pc:docMk/>
            <pc:sldMk cId="2984092668" sldId="276"/>
            <ac:picMk id="7" creationId="{1074F586-84B8-5CB6-CB6F-0C0DFD5E00F7}"/>
          </ac:picMkLst>
        </pc:picChg>
      </pc:sldChg>
      <pc:sldChg chg="delSp">
        <pc:chgData name="Jacob Knowlton" userId="S::jknowlton@crcog.org::d72bb1ed-ad07-4ae4-b4fc-3a9891d7b983" providerId="AD" clId="Web-{81EDD65F-4434-FB32-F91B-54BFEFB2B224}" dt="2024-03-14T16:54:20.210" v="110"/>
        <pc:sldMkLst>
          <pc:docMk/>
          <pc:sldMk cId="766695920" sldId="278"/>
        </pc:sldMkLst>
        <pc:picChg chg="del">
          <ac:chgData name="Jacob Knowlton" userId="S::jknowlton@crcog.org::d72bb1ed-ad07-4ae4-b4fc-3a9891d7b983" providerId="AD" clId="Web-{81EDD65F-4434-FB32-F91B-54BFEFB2B224}" dt="2024-03-14T16:54:18.226" v="108"/>
          <ac:picMkLst>
            <pc:docMk/>
            <pc:sldMk cId="766695920" sldId="278"/>
            <ac:picMk id="4" creationId="{F4A00668-BA60-1529-CBAF-53782AF12AA9}"/>
          </ac:picMkLst>
        </pc:picChg>
        <pc:picChg chg="del">
          <ac:chgData name="Jacob Knowlton" userId="S::jknowlton@crcog.org::d72bb1ed-ad07-4ae4-b4fc-3a9891d7b983" providerId="AD" clId="Web-{81EDD65F-4434-FB32-F91B-54BFEFB2B224}" dt="2024-03-14T16:54:18.788" v="109"/>
          <ac:picMkLst>
            <pc:docMk/>
            <pc:sldMk cId="766695920" sldId="278"/>
            <ac:picMk id="5" creationId="{8BDD49C0-A469-8576-6908-0B2E28FBC8B2}"/>
          </ac:picMkLst>
        </pc:picChg>
        <pc:picChg chg="del">
          <ac:chgData name="Jacob Knowlton" userId="S::jknowlton@crcog.org::d72bb1ed-ad07-4ae4-b4fc-3a9891d7b983" providerId="AD" clId="Web-{81EDD65F-4434-FB32-F91B-54BFEFB2B224}" dt="2024-03-14T16:54:20.210" v="110"/>
          <ac:picMkLst>
            <pc:docMk/>
            <pc:sldMk cId="766695920" sldId="278"/>
            <ac:picMk id="7" creationId="{4722B840-61D7-984C-6D0D-CA9696400D1C}"/>
          </ac:picMkLst>
        </pc:picChg>
      </pc:sldChg>
      <pc:sldChg chg="delSp modSp del">
        <pc:chgData name="Jacob Knowlton" userId="S::jknowlton@crcog.org::d72bb1ed-ad07-4ae4-b4fc-3a9891d7b983" providerId="AD" clId="Web-{81EDD65F-4434-FB32-F91B-54BFEFB2B224}" dt="2024-03-14T17:04:28.523" v="114"/>
        <pc:sldMkLst>
          <pc:docMk/>
          <pc:sldMk cId="1355534367" sldId="281"/>
        </pc:sldMkLst>
        <pc:spChg chg="mod">
          <ac:chgData name="Jacob Knowlton" userId="S::jknowlton@crcog.org::d72bb1ed-ad07-4ae4-b4fc-3a9891d7b983" providerId="AD" clId="Web-{81EDD65F-4434-FB32-F91B-54BFEFB2B224}" dt="2024-03-14T17:04:25.523" v="113" actId="20577"/>
          <ac:spMkLst>
            <pc:docMk/>
            <pc:sldMk cId="1355534367" sldId="281"/>
            <ac:spMk id="8" creationId="{C3E4CA2E-E2D0-47ED-B410-46AB497BCFE6}"/>
          </ac:spMkLst>
        </pc:spChg>
        <pc:picChg chg="del">
          <ac:chgData name="Jacob Knowlton" userId="S::jknowlton@crcog.org::d72bb1ed-ad07-4ae4-b4fc-3a9891d7b983" providerId="AD" clId="Web-{81EDD65F-4434-FB32-F91B-54BFEFB2B224}" dt="2024-03-14T17:04:21.539" v="111"/>
          <ac:picMkLst>
            <pc:docMk/>
            <pc:sldMk cId="1355534367" sldId="281"/>
            <ac:picMk id="3" creationId="{E18A89B0-92D8-8757-6B91-4C15CF931074}"/>
          </ac:picMkLst>
        </pc:picChg>
      </pc:sldChg>
      <pc:sldChg chg="del">
        <pc:chgData name="Jacob Knowlton" userId="S::jknowlton@crcog.org::d72bb1ed-ad07-4ae4-b4fc-3a9891d7b983" providerId="AD" clId="Web-{81EDD65F-4434-FB32-F91B-54BFEFB2B224}" dt="2024-03-14T16:51:09.299" v="64"/>
        <pc:sldMkLst>
          <pc:docMk/>
          <pc:sldMk cId="544844239" sldId="282"/>
        </pc:sldMkLst>
      </pc:sldChg>
      <pc:sldChg chg="addSp delSp modSp ord">
        <pc:chgData name="Jacob Knowlton" userId="S::jknowlton@crcog.org::d72bb1ed-ad07-4ae4-b4fc-3a9891d7b983" providerId="AD" clId="Web-{81EDD65F-4434-FB32-F91B-54BFEFB2B224}" dt="2024-03-14T16:54:05.335" v="107" actId="1076"/>
        <pc:sldMkLst>
          <pc:docMk/>
          <pc:sldMk cId="1485489415" sldId="283"/>
        </pc:sldMkLst>
        <pc:spChg chg="mod">
          <ac:chgData name="Jacob Knowlton" userId="S::jknowlton@crcog.org::d72bb1ed-ad07-4ae4-b4fc-3a9891d7b983" providerId="AD" clId="Web-{81EDD65F-4434-FB32-F91B-54BFEFB2B224}" dt="2024-03-14T16:53:01.255" v="102" actId="20577"/>
          <ac:spMkLst>
            <pc:docMk/>
            <pc:sldMk cId="1485489415" sldId="283"/>
            <ac:spMk id="8" creationId="{C3E4CA2E-E2D0-47ED-B410-46AB497BCFE6}"/>
          </ac:spMkLst>
        </pc:spChg>
        <pc:picChg chg="del">
          <ac:chgData name="Jacob Knowlton" userId="S::jknowlton@crcog.org::d72bb1ed-ad07-4ae4-b4fc-3a9891d7b983" providerId="AD" clId="Web-{81EDD65F-4434-FB32-F91B-54BFEFB2B224}" dt="2024-03-14T16:52:09.504" v="78"/>
          <ac:picMkLst>
            <pc:docMk/>
            <pc:sldMk cId="1485489415" sldId="283"/>
            <ac:picMk id="4" creationId="{B392BBC7-6544-08D9-CA18-BF3D6CBB6A46}"/>
          </ac:picMkLst>
        </pc:picChg>
        <pc:picChg chg="add mod">
          <ac:chgData name="Jacob Knowlton" userId="S::jknowlton@crcog.org::d72bb1ed-ad07-4ae4-b4fc-3a9891d7b983" providerId="AD" clId="Web-{81EDD65F-4434-FB32-F91B-54BFEFB2B224}" dt="2024-03-14T16:54:05.335" v="107" actId="1076"/>
          <ac:picMkLst>
            <pc:docMk/>
            <pc:sldMk cId="1485489415" sldId="283"/>
            <ac:picMk id="5" creationId="{D69FF83F-8F08-1A51-4E84-EB12FCC49927}"/>
          </ac:picMkLst>
        </pc:picChg>
      </pc:sldChg>
    </pc:docChg>
  </pc:docChgLst>
  <pc:docChgLst>
    <pc:chgData name="Jacob Knowlton" userId="S::jknowlton@crcog.org::d72bb1ed-ad07-4ae4-b4fc-3a9891d7b983" providerId="AD" clId="Web-{22CE6FDE-1C59-6D49-B5D6-D54A99C9D32D}"/>
    <pc:docChg chg="modSld">
      <pc:chgData name="Jacob Knowlton" userId="S::jknowlton@crcog.org::d72bb1ed-ad07-4ae4-b4fc-3a9891d7b983" providerId="AD" clId="Web-{22CE6FDE-1C59-6D49-B5D6-D54A99C9D32D}" dt="2023-11-16T18:19:59.721" v="10" actId="1076"/>
      <pc:docMkLst>
        <pc:docMk/>
      </pc:docMkLst>
      <pc:sldChg chg="addSp modSp">
        <pc:chgData name="Jacob Knowlton" userId="S::jknowlton@crcog.org::d72bb1ed-ad07-4ae4-b4fc-3a9891d7b983" providerId="AD" clId="Web-{22CE6FDE-1C59-6D49-B5D6-D54A99C9D32D}" dt="2023-11-16T18:18:01.514" v="3" actId="1076"/>
        <pc:sldMkLst>
          <pc:docMk/>
          <pc:sldMk cId="1355534367" sldId="281"/>
        </pc:sldMkLst>
        <pc:picChg chg="add mod">
          <ac:chgData name="Jacob Knowlton" userId="S::jknowlton@crcog.org::d72bb1ed-ad07-4ae4-b4fc-3a9891d7b983" providerId="AD" clId="Web-{22CE6FDE-1C59-6D49-B5D6-D54A99C9D32D}" dt="2023-11-16T18:18:01.514" v="3" actId="1076"/>
          <ac:picMkLst>
            <pc:docMk/>
            <pc:sldMk cId="1355534367" sldId="281"/>
            <ac:picMk id="3" creationId="{E18A89B0-92D8-8757-6B91-4C15CF931074}"/>
          </ac:picMkLst>
        </pc:picChg>
      </pc:sldChg>
      <pc:sldChg chg="addSp modSp">
        <pc:chgData name="Jacob Knowlton" userId="S::jknowlton@crcog.org::d72bb1ed-ad07-4ae4-b4fc-3a9891d7b983" providerId="AD" clId="Web-{22CE6FDE-1C59-6D49-B5D6-D54A99C9D32D}" dt="2023-11-16T18:19:59.721" v="10" actId="1076"/>
        <pc:sldMkLst>
          <pc:docMk/>
          <pc:sldMk cId="1485489415" sldId="283"/>
        </pc:sldMkLst>
        <pc:picChg chg="add mod">
          <ac:chgData name="Jacob Knowlton" userId="S::jknowlton@crcog.org::d72bb1ed-ad07-4ae4-b4fc-3a9891d7b983" providerId="AD" clId="Web-{22CE6FDE-1C59-6D49-B5D6-D54A99C9D32D}" dt="2023-11-16T18:19:59.721" v="10" actId="1076"/>
          <ac:picMkLst>
            <pc:docMk/>
            <pc:sldMk cId="1485489415" sldId="283"/>
            <ac:picMk id="4" creationId="{B392BBC7-6544-08D9-CA18-BF3D6CBB6A46}"/>
          </ac:picMkLst>
        </pc:picChg>
      </pc:sldChg>
    </pc:docChg>
  </pc:docChgLst>
  <pc:docChgLst>
    <pc:chgData name="Jacob Knowlton" userId="S::jknowlton@crcog.org::d72bb1ed-ad07-4ae4-b4fc-3a9891d7b983" providerId="AD" clId="Web-{BDE1DEAE-707E-35DD-AA47-B18BA945CB1D}"/>
    <pc:docChg chg="modSld sldOrd">
      <pc:chgData name="Jacob Knowlton" userId="S::jknowlton@crcog.org::d72bb1ed-ad07-4ae4-b4fc-3a9891d7b983" providerId="AD" clId="Web-{BDE1DEAE-707E-35DD-AA47-B18BA945CB1D}" dt="2023-09-22T00:00:52.612" v="642" actId="20577"/>
      <pc:docMkLst>
        <pc:docMk/>
      </pc:docMkLst>
      <pc:sldChg chg="modSp ord">
        <pc:chgData name="Jacob Knowlton" userId="S::jknowlton@crcog.org::d72bb1ed-ad07-4ae4-b4fc-3a9891d7b983" providerId="AD" clId="Web-{BDE1DEAE-707E-35DD-AA47-B18BA945CB1D}" dt="2023-09-21T22:14:25.219" v="29" actId="20577"/>
        <pc:sldMkLst>
          <pc:docMk/>
          <pc:sldMk cId="2810644290" sldId="274"/>
        </pc:sldMkLst>
        <pc:spChg chg="mod">
          <ac:chgData name="Jacob Knowlton" userId="S::jknowlton@crcog.org::d72bb1ed-ad07-4ae4-b4fc-3a9891d7b983" providerId="AD" clId="Web-{BDE1DEAE-707E-35DD-AA47-B18BA945CB1D}" dt="2023-09-21T22:14:25.219" v="29" actId="20577"/>
          <ac:spMkLst>
            <pc:docMk/>
            <pc:sldMk cId="2810644290" sldId="274"/>
            <ac:spMk id="3" creationId="{5ADDE5D0-273F-4996-A79C-3F6EDFEF97B0}"/>
          </ac:spMkLst>
        </pc:spChg>
      </pc:sldChg>
      <pc:sldChg chg="addSp modSp">
        <pc:chgData name="Jacob Knowlton" userId="S::jknowlton@crcog.org::d72bb1ed-ad07-4ae4-b4fc-3a9891d7b983" providerId="AD" clId="Web-{BDE1DEAE-707E-35DD-AA47-B18BA945CB1D}" dt="2023-09-22T00:00:52.612" v="642" actId="20577"/>
        <pc:sldMkLst>
          <pc:docMk/>
          <pc:sldMk cId="766695920" sldId="278"/>
        </pc:sldMkLst>
        <pc:spChg chg="add mod">
          <ac:chgData name="Jacob Knowlton" userId="S::jknowlton@crcog.org::d72bb1ed-ad07-4ae4-b4fc-3a9891d7b983" providerId="AD" clId="Web-{BDE1DEAE-707E-35DD-AA47-B18BA945CB1D}" dt="2023-09-22T00:00:52.612" v="642" actId="20577"/>
          <ac:spMkLst>
            <pc:docMk/>
            <pc:sldMk cId="766695920" sldId="278"/>
            <ac:spMk id="3" creationId="{8B8B02EA-E5B3-F694-01B2-A83B06BA7B27}"/>
          </ac:spMkLst>
        </pc:spChg>
      </pc:sldChg>
    </pc:docChg>
  </pc:docChgLst>
  <pc:docChgLst>
    <pc:chgData name="Jacob Knowlton" userId="S::jknowlton@crcog.org::d72bb1ed-ad07-4ae4-b4fc-3a9891d7b983" providerId="AD" clId="Web-{0D2861FB-AFBB-35DD-4E8F-73D8CFA4ECEC}"/>
    <pc:docChg chg="modSld">
      <pc:chgData name="Jacob Knowlton" userId="S::jknowlton@crcog.org::d72bb1ed-ad07-4ae4-b4fc-3a9891d7b983" providerId="AD" clId="Web-{0D2861FB-AFBB-35DD-4E8F-73D8CFA4ECEC}" dt="2022-09-23T00:24:10.432" v="1" actId="20577"/>
      <pc:docMkLst>
        <pc:docMk/>
      </pc:docMkLst>
      <pc:sldChg chg="modSp">
        <pc:chgData name="Jacob Knowlton" userId="S::jknowlton@crcog.org::d72bb1ed-ad07-4ae4-b4fc-3a9891d7b983" providerId="AD" clId="Web-{0D2861FB-AFBB-35DD-4E8F-73D8CFA4ECEC}" dt="2022-09-23T00:24:10.432" v="1" actId="20577"/>
        <pc:sldMkLst>
          <pc:docMk/>
          <pc:sldMk cId="4274737673" sldId="280"/>
        </pc:sldMkLst>
        <pc:spChg chg="mod">
          <ac:chgData name="Jacob Knowlton" userId="S::jknowlton@crcog.org::d72bb1ed-ad07-4ae4-b4fc-3a9891d7b983" providerId="AD" clId="Web-{0D2861FB-AFBB-35DD-4E8F-73D8CFA4ECEC}" dt="2022-09-23T00:24:10.432" v="1" actId="20577"/>
          <ac:spMkLst>
            <pc:docMk/>
            <pc:sldMk cId="4274737673" sldId="280"/>
            <ac:spMk id="8" creationId="{C3E4CA2E-E2D0-47ED-B410-46AB497BCFE6}"/>
          </ac:spMkLst>
        </pc:spChg>
      </pc:sldChg>
    </pc:docChg>
  </pc:docChgLst>
  <pc:docChgLst>
    <pc:chgData name="Caitlin Palmer" userId="S::cpalmer@crcog.org::d9d662d3-73b0-4f85-9755-123c748bbdee" providerId="AD" clId="Web-{95DDBE99-ECDB-A9C3-4DBA-C50EE80A16AD}"/>
    <pc:docChg chg="addSld modSld sldOrd">
      <pc:chgData name="Caitlin Palmer" userId="S::cpalmer@crcog.org::d9d662d3-73b0-4f85-9755-123c748bbdee" providerId="AD" clId="Web-{95DDBE99-ECDB-A9C3-4DBA-C50EE80A16AD}" dt="2021-09-22T19:49:39.757" v="595" actId="20577"/>
      <pc:docMkLst>
        <pc:docMk/>
      </pc:docMkLst>
      <pc:sldChg chg="modSp">
        <pc:chgData name="Caitlin Palmer" userId="S::cpalmer@crcog.org::d9d662d3-73b0-4f85-9755-123c748bbdee" providerId="AD" clId="Web-{95DDBE99-ECDB-A9C3-4DBA-C50EE80A16AD}" dt="2021-09-22T19:37:08.130" v="588" actId="20577"/>
        <pc:sldMkLst>
          <pc:docMk/>
          <pc:sldMk cId="109857222" sldId="256"/>
        </pc:sldMkLst>
        <pc:spChg chg="mod">
          <ac:chgData name="Caitlin Palmer" userId="S::cpalmer@crcog.org::d9d662d3-73b0-4f85-9755-123c748bbdee" providerId="AD" clId="Web-{95DDBE99-ECDB-A9C3-4DBA-C50EE80A16AD}" dt="2021-09-22T19:37:03.443" v="587" actId="14100"/>
          <ac:spMkLst>
            <pc:docMk/>
            <pc:sldMk cId="109857222" sldId="256"/>
            <ac:spMk id="7" creationId="{4223FC85-45D5-4718-BE09-F79A32209CFD}"/>
          </ac:spMkLst>
        </pc:spChg>
        <pc:spChg chg="mod">
          <ac:chgData name="Caitlin Palmer" userId="S::cpalmer@crcog.org::d9d662d3-73b0-4f85-9755-123c748bbdee" providerId="AD" clId="Web-{95DDBE99-ECDB-A9C3-4DBA-C50EE80A16AD}" dt="2021-09-22T19:37:08.130" v="588" actId="20577"/>
          <ac:spMkLst>
            <pc:docMk/>
            <pc:sldMk cId="109857222" sldId="256"/>
            <ac:spMk id="11" creationId="{5C6DD418-E66C-44EB-AA2F-49E1DD6E0676}"/>
          </ac:spMkLst>
        </pc:spChg>
      </pc:sldChg>
      <pc:sldChg chg="modSp modNotes">
        <pc:chgData name="Caitlin Palmer" userId="S::cpalmer@crcog.org::d9d662d3-73b0-4f85-9755-123c748bbdee" providerId="AD" clId="Web-{95DDBE99-ECDB-A9C3-4DBA-C50EE80A16AD}" dt="2021-09-22T18:45:15.395" v="586"/>
        <pc:sldMkLst>
          <pc:docMk/>
          <pc:sldMk cId="3008246897" sldId="258"/>
        </pc:sldMkLst>
        <pc:spChg chg="mod">
          <ac:chgData name="Caitlin Palmer" userId="S::cpalmer@crcog.org::d9d662d3-73b0-4f85-9755-123c748bbdee" providerId="AD" clId="Web-{95DDBE99-ECDB-A9C3-4DBA-C50EE80A16AD}" dt="2021-09-22T18:41:16.623" v="581" actId="20577"/>
          <ac:spMkLst>
            <pc:docMk/>
            <pc:sldMk cId="3008246897" sldId="258"/>
            <ac:spMk id="3" creationId="{5ADDE5D0-273F-4996-A79C-3F6EDFEF97B0}"/>
          </ac:spMkLst>
        </pc:spChg>
      </pc:sldChg>
      <pc:sldChg chg="modSp modNotes">
        <pc:chgData name="Caitlin Palmer" userId="S::cpalmer@crcog.org::d9d662d3-73b0-4f85-9755-123c748bbdee" providerId="AD" clId="Web-{95DDBE99-ECDB-A9C3-4DBA-C50EE80A16AD}" dt="2021-09-22T18:39:39.074" v="577" actId="20577"/>
        <pc:sldMkLst>
          <pc:docMk/>
          <pc:sldMk cId="344803005" sldId="259"/>
        </pc:sldMkLst>
        <pc:spChg chg="mod">
          <ac:chgData name="Caitlin Palmer" userId="S::cpalmer@crcog.org::d9d662d3-73b0-4f85-9755-123c748bbdee" providerId="AD" clId="Web-{95DDBE99-ECDB-A9C3-4DBA-C50EE80A16AD}" dt="2021-09-22T18:39:39.074" v="577" actId="20577"/>
          <ac:spMkLst>
            <pc:docMk/>
            <pc:sldMk cId="344803005" sldId="259"/>
            <ac:spMk id="3" creationId="{5ADDE5D0-273F-4996-A79C-3F6EDFEF97B0}"/>
          </ac:spMkLst>
        </pc:spChg>
      </pc:sldChg>
      <pc:sldChg chg="delSp modSp modNotes">
        <pc:chgData name="Caitlin Palmer" userId="S::cpalmer@crcog.org::d9d662d3-73b0-4f85-9755-123c748bbdee" providerId="AD" clId="Web-{95DDBE99-ECDB-A9C3-4DBA-C50EE80A16AD}" dt="2021-09-22T19:49:39.757" v="595" actId="20577"/>
        <pc:sldMkLst>
          <pc:docMk/>
          <pc:sldMk cId="2105600077" sldId="262"/>
        </pc:sldMkLst>
        <pc:spChg chg="mod">
          <ac:chgData name="Caitlin Palmer" userId="S::cpalmer@crcog.org::d9d662d3-73b0-4f85-9755-123c748bbdee" providerId="AD" clId="Web-{95DDBE99-ECDB-A9C3-4DBA-C50EE80A16AD}" dt="2021-09-22T19:49:39.757" v="595" actId="20577"/>
          <ac:spMkLst>
            <pc:docMk/>
            <pc:sldMk cId="2105600077" sldId="262"/>
            <ac:spMk id="2" creationId="{340CF31E-EA57-48A1-8C1C-DB5CA1F61B3C}"/>
          </ac:spMkLst>
        </pc:spChg>
        <pc:spChg chg="del">
          <ac:chgData name="Caitlin Palmer" userId="S::cpalmer@crcog.org::d9d662d3-73b0-4f85-9755-123c748bbdee" providerId="AD" clId="Web-{95DDBE99-ECDB-A9C3-4DBA-C50EE80A16AD}" dt="2021-09-22T19:38:39.742" v="593"/>
          <ac:spMkLst>
            <pc:docMk/>
            <pc:sldMk cId="2105600077" sldId="262"/>
            <ac:spMk id="5" creationId="{81BB91CB-9793-43B4-93B3-EF860C191FFE}"/>
          </ac:spMkLst>
        </pc:spChg>
        <pc:spChg chg="del">
          <ac:chgData name="Caitlin Palmer" userId="S::cpalmer@crcog.org::d9d662d3-73b0-4f85-9755-123c748bbdee" providerId="AD" clId="Web-{95DDBE99-ECDB-A9C3-4DBA-C50EE80A16AD}" dt="2021-09-22T19:38:38.726" v="592"/>
          <ac:spMkLst>
            <pc:docMk/>
            <pc:sldMk cId="2105600077" sldId="262"/>
            <ac:spMk id="12" creationId="{E5B07A5F-A5C6-4EA9-9F34-CD164A20E8D7}"/>
          </ac:spMkLst>
        </pc:spChg>
        <pc:spChg chg="del mod">
          <ac:chgData name="Caitlin Palmer" userId="S::cpalmer@crcog.org::d9d662d3-73b0-4f85-9755-123c748bbdee" providerId="AD" clId="Web-{95DDBE99-ECDB-A9C3-4DBA-C50EE80A16AD}" dt="2021-09-22T19:38:36.476" v="591"/>
          <ac:spMkLst>
            <pc:docMk/>
            <pc:sldMk cId="2105600077" sldId="262"/>
            <ac:spMk id="13" creationId="{882B022D-F032-44D7-8BB5-9000168AEC22}"/>
          </ac:spMkLst>
        </pc:spChg>
        <pc:spChg chg="del">
          <ac:chgData name="Caitlin Palmer" userId="S::cpalmer@crcog.org::d9d662d3-73b0-4f85-9755-123c748bbdee" providerId="AD" clId="Web-{95DDBE99-ECDB-A9C3-4DBA-C50EE80A16AD}" dt="2021-09-22T19:38:31.867" v="589"/>
          <ac:spMkLst>
            <pc:docMk/>
            <pc:sldMk cId="2105600077" sldId="262"/>
            <ac:spMk id="14" creationId="{058F73D1-9102-4B2D-8207-5155AB1C03FB}"/>
          </ac:spMkLst>
        </pc:spChg>
        <pc:spChg chg="del">
          <ac:chgData name="Caitlin Palmer" userId="S::cpalmer@crcog.org::d9d662d3-73b0-4f85-9755-123c748bbdee" providerId="AD" clId="Web-{95DDBE99-ECDB-A9C3-4DBA-C50EE80A16AD}" dt="2021-09-22T19:38:34.773" v="590"/>
          <ac:spMkLst>
            <pc:docMk/>
            <pc:sldMk cId="2105600077" sldId="262"/>
            <ac:spMk id="15" creationId="{CA39DF4C-3E58-4991-A18F-19187D4E5EB7}"/>
          </ac:spMkLst>
        </pc:spChg>
      </pc:sldChg>
      <pc:sldChg chg="modNotes">
        <pc:chgData name="Caitlin Palmer" userId="S::cpalmer@crcog.org::d9d662d3-73b0-4f85-9755-123c748bbdee" providerId="AD" clId="Web-{95DDBE99-ECDB-A9C3-4DBA-C50EE80A16AD}" dt="2021-09-22T18:12:46.125" v="305"/>
        <pc:sldMkLst>
          <pc:docMk/>
          <pc:sldMk cId="4023102924" sldId="266"/>
        </pc:sldMkLst>
      </pc:sldChg>
      <pc:sldChg chg="addSp delSp modSp add ord replId modNotes">
        <pc:chgData name="Caitlin Palmer" userId="S::cpalmer@crcog.org::d9d662d3-73b0-4f85-9755-123c748bbdee" providerId="AD" clId="Web-{95DDBE99-ECDB-A9C3-4DBA-C50EE80A16AD}" dt="2021-09-22T18:28:02.523" v="378"/>
        <pc:sldMkLst>
          <pc:docMk/>
          <pc:sldMk cId="1313250528" sldId="267"/>
        </pc:sldMkLst>
        <pc:spChg chg="del">
          <ac:chgData name="Caitlin Palmer" userId="S::cpalmer@crcog.org::d9d662d3-73b0-4f85-9755-123c748bbdee" providerId="AD" clId="Web-{95DDBE99-ECDB-A9C3-4DBA-C50EE80A16AD}" dt="2021-09-22T18:08:15.665" v="182"/>
          <ac:spMkLst>
            <pc:docMk/>
            <pc:sldMk cId="1313250528" sldId="267"/>
            <ac:spMk id="3" creationId="{5ADDE5D0-273F-4996-A79C-3F6EDFEF97B0}"/>
          </ac:spMkLst>
        </pc:spChg>
        <pc:spChg chg="add del mod">
          <ac:chgData name="Caitlin Palmer" userId="S::cpalmer@crcog.org::d9d662d3-73b0-4f85-9755-123c748bbdee" providerId="AD" clId="Web-{95DDBE99-ECDB-A9C3-4DBA-C50EE80A16AD}" dt="2021-09-22T18:08:08.509" v="179"/>
          <ac:spMkLst>
            <pc:docMk/>
            <pc:sldMk cId="1313250528" sldId="267"/>
            <ac:spMk id="4" creationId="{C6486681-FE6F-4929-B35D-37FA207ED557}"/>
          </ac:spMkLst>
        </pc:spChg>
        <pc:spChg chg="del">
          <ac:chgData name="Caitlin Palmer" userId="S::cpalmer@crcog.org::d9d662d3-73b0-4f85-9755-123c748bbdee" providerId="AD" clId="Web-{95DDBE99-ECDB-A9C3-4DBA-C50EE80A16AD}" dt="2021-09-22T18:17:24.320" v="323"/>
          <ac:spMkLst>
            <pc:docMk/>
            <pc:sldMk cId="1313250528" sldId="267"/>
            <ac:spMk id="7" creationId="{A96DE9B7-F397-4EF7-BBE8-5544D858911F}"/>
          </ac:spMkLst>
        </pc:spChg>
        <pc:spChg chg="add mod">
          <ac:chgData name="Caitlin Palmer" userId="S::cpalmer@crcog.org::d9d662d3-73b0-4f85-9755-123c748bbdee" providerId="AD" clId="Web-{95DDBE99-ECDB-A9C3-4DBA-C50EE80A16AD}" dt="2021-09-22T18:27:02.287" v="375" actId="20577"/>
          <ac:spMkLst>
            <pc:docMk/>
            <pc:sldMk cId="1313250528" sldId="267"/>
            <ac:spMk id="11" creationId="{24CD78AC-5234-4E62-B2B5-67FBDA9305E3}"/>
          </ac:spMkLst>
        </pc:spChg>
        <pc:picChg chg="add del">
          <ac:chgData name="Caitlin Palmer" userId="S::cpalmer@crcog.org::d9d662d3-73b0-4f85-9755-123c748bbdee" providerId="AD" clId="Web-{95DDBE99-ECDB-A9C3-4DBA-C50EE80A16AD}" dt="2021-09-22T18:08:13.227" v="181"/>
          <ac:picMkLst>
            <pc:docMk/>
            <pc:sldMk cId="1313250528" sldId="267"/>
            <ac:picMk id="5" creationId="{66915586-A3A2-4CDE-9A14-C2575D515044}"/>
          </ac:picMkLst>
        </pc:picChg>
      </pc:sldChg>
    </pc:docChg>
  </pc:docChgLst>
  <pc:docChgLst>
    <pc:chgData name="Jacob Knowlton" userId="S::jknowlton@crcog.org::d72bb1ed-ad07-4ae4-b4fc-3a9891d7b983" providerId="AD" clId="Web-{5B080337-8C11-F952-5F2F-5022F9DEA8E8}"/>
    <pc:docChg chg="addSld delSld modSld sldOrd">
      <pc:chgData name="Jacob Knowlton" userId="S::jknowlton@crcog.org::d72bb1ed-ad07-4ae4-b4fc-3a9891d7b983" providerId="AD" clId="Web-{5B080337-8C11-F952-5F2F-5022F9DEA8E8}" dt="2022-11-16T16:42:51.922" v="114"/>
      <pc:docMkLst>
        <pc:docMk/>
      </pc:docMkLst>
      <pc:sldChg chg="modSp">
        <pc:chgData name="Jacob Knowlton" userId="S::jknowlton@crcog.org::d72bb1ed-ad07-4ae4-b4fc-3a9891d7b983" providerId="AD" clId="Web-{5B080337-8C11-F952-5F2F-5022F9DEA8E8}" dt="2022-11-16T16:39:52.869" v="77" actId="20577"/>
        <pc:sldMkLst>
          <pc:docMk/>
          <pc:sldMk cId="2810644290" sldId="274"/>
        </pc:sldMkLst>
        <pc:spChg chg="mod">
          <ac:chgData name="Jacob Knowlton" userId="S::jknowlton@crcog.org::d72bb1ed-ad07-4ae4-b4fc-3a9891d7b983" providerId="AD" clId="Web-{5B080337-8C11-F952-5F2F-5022F9DEA8E8}" dt="2022-11-16T16:39:52.869" v="77" actId="20577"/>
          <ac:spMkLst>
            <pc:docMk/>
            <pc:sldMk cId="2810644290" sldId="274"/>
            <ac:spMk id="3" creationId="{5ADDE5D0-273F-4996-A79C-3F6EDFEF97B0}"/>
          </ac:spMkLst>
        </pc:spChg>
      </pc:sldChg>
      <pc:sldChg chg="delSp modSp">
        <pc:chgData name="Jacob Knowlton" userId="S::jknowlton@crcog.org::d72bb1ed-ad07-4ae4-b4fc-3a9891d7b983" providerId="AD" clId="Web-{5B080337-8C11-F952-5F2F-5022F9DEA8E8}" dt="2022-11-16T16:40:32.182" v="82" actId="20577"/>
        <pc:sldMkLst>
          <pc:docMk/>
          <pc:sldMk cId="2984092668" sldId="276"/>
        </pc:sldMkLst>
        <pc:spChg chg="mod">
          <ac:chgData name="Jacob Knowlton" userId="S::jknowlton@crcog.org::d72bb1ed-ad07-4ae4-b4fc-3a9891d7b983" providerId="AD" clId="Web-{5B080337-8C11-F952-5F2F-5022F9DEA8E8}" dt="2022-11-16T16:40:32.182" v="82" actId="20577"/>
          <ac:spMkLst>
            <pc:docMk/>
            <pc:sldMk cId="2984092668" sldId="276"/>
            <ac:spMk id="8" creationId="{C3E4CA2E-E2D0-47ED-B410-46AB497BCFE6}"/>
          </ac:spMkLst>
        </pc:spChg>
        <pc:picChg chg="del">
          <ac:chgData name="Jacob Knowlton" userId="S::jknowlton@crcog.org::d72bb1ed-ad07-4ae4-b4fc-3a9891d7b983" providerId="AD" clId="Web-{5B080337-8C11-F952-5F2F-5022F9DEA8E8}" dt="2022-11-16T16:40:24.229" v="78"/>
          <ac:picMkLst>
            <pc:docMk/>
            <pc:sldMk cId="2984092668" sldId="276"/>
            <ac:picMk id="3" creationId="{913C3F2E-9673-72D0-AAB8-206C6D16E15A}"/>
          </ac:picMkLst>
        </pc:picChg>
        <pc:picChg chg="del">
          <ac:chgData name="Jacob Knowlton" userId="S::jknowlton@crcog.org::d72bb1ed-ad07-4ae4-b4fc-3a9891d7b983" providerId="AD" clId="Web-{5B080337-8C11-F952-5F2F-5022F9DEA8E8}" dt="2022-11-16T16:40:25.635" v="79"/>
          <ac:picMkLst>
            <pc:docMk/>
            <pc:sldMk cId="2984092668" sldId="276"/>
            <ac:picMk id="5" creationId="{56F3E7DC-AAA1-ABEF-77F4-B7D0C4F4086C}"/>
          </ac:picMkLst>
        </pc:picChg>
      </pc:sldChg>
      <pc:sldChg chg="delSp">
        <pc:chgData name="Jacob Knowlton" userId="S::jknowlton@crcog.org::d72bb1ed-ad07-4ae4-b4fc-3a9891d7b983" providerId="AD" clId="Web-{5B080337-8C11-F952-5F2F-5022F9DEA8E8}" dt="2022-11-16T16:41:08.215" v="85"/>
        <pc:sldMkLst>
          <pc:docMk/>
          <pc:sldMk cId="1817317490" sldId="277"/>
        </pc:sldMkLst>
        <pc:spChg chg="del">
          <ac:chgData name="Jacob Knowlton" userId="S::jknowlton@crcog.org::d72bb1ed-ad07-4ae4-b4fc-3a9891d7b983" providerId="AD" clId="Web-{5B080337-8C11-F952-5F2F-5022F9DEA8E8}" dt="2022-11-16T16:41:08.215" v="85"/>
          <ac:spMkLst>
            <pc:docMk/>
            <pc:sldMk cId="1817317490" sldId="277"/>
            <ac:spMk id="3" creationId="{5ADDE5D0-273F-4996-A79C-3F6EDFEF97B0}"/>
          </ac:spMkLst>
        </pc:spChg>
        <pc:picChg chg="del">
          <ac:chgData name="Jacob Knowlton" userId="S::jknowlton@crcog.org::d72bb1ed-ad07-4ae4-b4fc-3a9891d7b983" providerId="AD" clId="Web-{5B080337-8C11-F952-5F2F-5022F9DEA8E8}" dt="2022-11-16T16:41:06.090" v="84"/>
          <ac:picMkLst>
            <pc:docMk/>
            <pc:sldMk cId="1817317490" sldId="277"/>
            <ac:picMk id="7" creationId="{21E70CBC-B869-C90A-F300-892DE2CA49AA}"/>
          </ac:picMkLst>
        </pc:picChg>
        <pc:picChg chg="del">
          <ac:chgData name="Jacob Knowlton" userId="S::jknowlton@crcog.org::d72bb1ed-ad07-4ae4-b4fc-3a9891d7b983" providerId="AD" clId="Web-{5B080337-8C11-F952-5F2F-5022F9DEA8E8}" dt="2022-11-16T16:41:04.308" v="83"/>
          <ac:picMkLst>
            <pc:docMk/>
            <pc:sldMk cId="1817317490" sldId="277"/>
            <ac:picMk id="10" creationId="{6E580E3D-A6ED-9055-BF23-AF95FA433B8E}"/>
          </ac:picMkLst>
        </pc:picChg>
      </pc:sldChg>
      <pc:sldChg chg="delSp modSp">
        <pc:chgData name="Jacob Knowlton" userId="S::jknowlton@crcog.org::d72bb1ed-ad07-4ae4-b4fc-3a9891d7b983" providerId="AD" clId="Web-{5B080337-8C11-F952-5F2F-5022F9DEA8E8}" dt="2022-11-16T16:41:25.825" v="89" actId="20577"/>
        <pc:sldMkLst>
          <pc:docMk/>
          <pc:sldMk cId="987290415" sldId="318"/>
        </pc:sldMkLst>
        <pc:spChg chg="del mod">
          <ac:chgData name="Jacob Knowlton" userId="S::jknowlton@crcog.org::d72bb1ed-ad07-4ae4-b4fc-3a9891d7b983" providerId="AD" clId="Web-{5B080337-8C11-F952-5F2F-5022F9DEA8E8}" dt="2022-11-16T16:41:22.825" v="88"/>
          <ac:spMkLst>
            <pc:docMk/>
            <pc:sldMk cId="987290415" sldId="318"/>
            <ac:spMk id="4" creationId="{76E40504-8A88-C6C7-E430-C8061409C89F}"/>
          </ac:spMkLst>
        </pc:spChg>
        <pc:spChg chg="mod">
          <ac:chgData name="Jacob Knowlton" userId="S::jknowlton@crcog.org::d72bb1ed-ad07-4ae4-b4fc-3a9891d7b983" providerId="AD" clId="Web-{5B080337-8C11-F952-5F2F-5022F9DEA8E8}" dt="2022-11-16T16:41:25.825" v="89" actId="20577"/>
          <ac:spMkLst>
            <pc:docMk/>
            <pc:sldMk cId="987290415" sldId="318"/>
            <ac:spMk id="8" creationId="{C3E4CA2E-E2D0-47ED-B410-46AB497BCFE6}"/>
          </ac:spMkLst>
        </pc:spChg>
      </pc:sldChg>
      <pc:sldChg chg="delSp modSp">
        <pc:chgData name="Jacob Knowlton" userId="S::jknowlton@crcog.org::d72bb1ed-ad07-4ae4-b4fc-3a9891d7b983" providerId="AD" clId="Web-{5B080337-8C11-F952-5F2F-5022F9DEA8E8}" dt="2022-11-16T16:41:56.045" v="99" actId="20577"/>
        <pc:sldMkLst>
          <pc:docMk/>
          <pc:sldMk cId="3129702256" sldId="321"/>
        </pc:sldMkLst>
        <pc:spChg chg="mod">
          <ac:chgData name="Jacob Knowlton" userId="S::jknowlton@crcog.org::d72bb1ed-ad07-4ae4-b4fc-3a9891d7b983" providerId="AD" clId="Web-{5B080337-8C11-F952-5F2F-5022F9DEA8E8}" dt="2022-11-16T16:41:56.045" v="99" actId="20577"/>
          <ac:spMkLst>
            <pc:docMk/>
            <pc:sldMk cId="3129702256" sldId="321"/>
            <ac:spMk id="8" creationId="{C3E4CA2E-E2D0-47ED-B410-46AB497BCFE6}"/>
          </ac:spMkLst>
        </pc:spChg>
        <pc:picChg chg="del">
          <ac:chgData name="Jacob Knowlton" userId="S::jknowlton@crcog.org::d72bb1ed-ad07-4ae4-b4fc-3a9891d7b983" providerId="AD" clId="Web-{5B080337-8C11-F952-5F2F-5022F9DEA8E8}" dt="2022-11-16T16:41:50.888" v="96"/>
          <ac:picMkLst>
            <pc:docMk/>
            <pc:sldMk cId="3129702256" sldId="321"/>
            <ac:picMk id="3" creationId="{3D5AB11B-D20B-6FE8-09A0-6EB3AE255D89}"/>
          </ac:picMkLst>
        </pc:picChg>
        <pc:picChg chg="del">
          <ac:chgData name="Jacob Knowlton" userId="S::jknowlton@crcog.org::d72bb1ed-ad07-4ae4-b4fc-3a9891d7b983" providerId="AD" clId="Web-{5B080337-8C11-F952-5F2F-5022F9DEA8E8}" dt="2022-11-16T16:41:52.029" v="97"/>
          <ac:picMkLst>
            <pc:docMk/>
            <pc:sldMk cId="3129702256" sldId="321"/>
            <ac:picMk id="5" creationId="{75F0BE0B-B8A7-45D2-DA81-484EC6FDDF9F}"/>
          </ac:picMkLst>
        </pc:picChg>
      </pc:sldChg>
      <pc:sldChg chg="delSp modSp">
        <pc:chgData name="Jacob Knowlton" userId="S::jknowlton@crcog.org::d72bb1ed-ad07-4ae4-b4fc-3a9891d7b983" providerId="AD" clId="Web-{5B080337-8C11-F952-5F2F-5022F9DEA8E8}" dt="2022-11-16T16:41:37.107" v="92"/>
        <pc:sldMkLst>
          <pc:docMk/>
          <pc:sldMk cId="1200895273" sldId="323"/>
        </pc:sldMkLst>
        <pc:spChg chg="del">
          <ac:chgData name="Jacob Knowlton" userId="S::jknowlton@crcog.org::d72bb1ed-ad07-4ae4-b4fc-3a9891d7b983" providerId="AD" clId="Web-{5B080337-8C11-F952-5F2F-5022F9DEA8E8}" dt="2022-11-16T16:41:37.107" v="92"/>
          <ac:spMkLst>
            <pc:docMk/>
            <pc:sldMk cId="1200895273" sldId="323"/>
            <ac:spMk id="3" creationId="{054EDCD5-776C-6931-906A-A588562E67B0}"/>
          </ac:spMkLst>
        </pc:spChg>
        <pc:spChg chg="mod">
          <ac:chgData name="Jacob Knowlton" userId="S::jknowlton@crcog.org::d72bb1ed-ad07-4ae4-b4fc-3a9891d7b983" providerId="AD" clId="Web-{5B080337-8C11-F952-5F2F-5022F9DEA8E8}" dt="2022-11-16T16:41:33.591" v="91" actId="20577"/>
          <ac:spMkLst>
            <pc:docMk/>
            <pc:sldMk cId="1200895273" sldId="323"/>
            <ac:spMk id="8" creationId="{C3E4CA2E-E2D0-47ED-B410-46AB497BCFE6}"/>
          </ac:spMkLst>
        </pc:spChg>
      </pc:sldChg>
      <pc:sldChg chg="delSp modSp">
        <pc:chgData name="Jacob Knowlton" userId="S::jknowlton@crcog.org::d72bb1ed-ad07-4ae4-b4fc-3a9891d7b983" providerId="AD" clId="Web-{5B080337-8C11-F952-5F2F-5022F9DEA8E8}" dt="2022-11-16T16:42:17.327" v="105" actId="20577"/>
        <pc:sldMkLst>
          <pc:docMk/>
          <pc:sldMk cId="3350249262" sldId="324"/>
        </pc:sldMkLst>
        <pc:spChg chg="mod">
          <ac:chgData name="Jacob Knowlton" userId="S::jknowlton@crcog.org::d72bb1ed-ad07-4ae4-b4fc-3a9891d7b983" providerId="AD" clId="Web-{5B080337-8C11-F952-5F2F-5022F9DEA8E8}" dt="2022-11-16T16:42:17.327" v="105" actId="20577"/>
          <ac:spMkLst>
            <pc:docMk/>
            <pc:sldMk cId="3350249262" sldId="324"/>
            <ac:spMk id="4" creationId="{5E6F96B7-B1DD-8528-493B-2DE2BB69662F}"/>
          </ac:spMkLst>
        </pc:spChg>
        <pc:picChg chg="del">
          <ac:chgData name="Jacob Knowlton" userId="S::jknowlton@crcog.org::d72bb1ed-ad07-4ae4-b4fc-3a9891d7b983" providerId="AD" clId="Web-{5B080337-8C11-F952-5F2F-5022F9DEA8E8}" dt="2022-11-16T16:41:59.607" v="100"/>
          <ac:picMkLst>
            <pc:docMk/>
            <pc:sldMk cId="3350249262" sldId="324"/>
            <ac:picMk id="8" creationId="{2A8E9AF2-2F50-F6F0-4763-0BB9EDDC50E4}"/>
          </ac:picMkLst>
        </pc:picChg>
        <pc:picChg chg="del">
          <ac:chgData name="Jacob Knowlton" userId="S::jknowlton@crcog.org::d72bb1ed-ad07-4ae4-b4fc-3a9891d7b983" providerId="AD" clId="Web-{5B080337-8C11-F952-5F2F-5022F9DEA8E8}" dt="2022-11-16T16:42:03.935" v="103"/>
          <ac:picMkLst>
            <pc:docMk/>
            <pc:sldMk cId="3350249262" sldId="324"/>
            <ac:picMk id="9" creationId="{5AB3D65C-76CA-99BA-7713-1188037AF9D7}"/>
          </ac:picMkLst>
        </pc:picChg>
        <pc:picChg chg="del">
          <ac:chgData name="Jacob Knowlton" userId="S::jknowlton@crcog.org::d72bb1ed-ad07-4ae4-b4fc-3a9891d7b983" providerId="AD" clId="Web-{5B080337-8C11-F952-5F2F-5022F9DEA8E8}" dt="2022-11-16T16:42:02.342" v="102"/>
          <ac:picMkLst>
            <pc:docMk/>
            <pc:sldMk cId="3350249262" sldId="324"/>
            <ac:picMk id="10" creationId="{0884967E-30D4-211F-EFA9-74F40E7509D3}"/>
          </ac:picMkLst>
        </pc:picChg>
        <pc:picChg chg="del">
          <ac:chgData name="Jacob Knowlton" userId="S::jknowlton@crcog.org::d72bb1ed-ad07-4ae4-b4fc-3a9891d7b983" providerId="AD" clId="Web-{5B080337-8C11-F952-5F2F-5022F9DEA8E8}" dt="2022-11-16T16:42:00.935" v="101"/>
          <ac:picMkLst>
            <pc:docMk/>
            <pc:sldMk cId="3350249262" sldId="324"/>
            <ac:picMk id="11" creationId="{BB023DF3-3CE4-B896-5851-E095F43519E6}"/>
          </ac:picMkLst>
        </pc:picChg>
      </pc:sldChg>
      <pc:sldChg chg="delSp modSp">
        <pc:chgData name="Jacob Knowlton" userId="S::jknowlton@crcog.org::d72bb1ed-ad07-4ae4-b4fc-3a9891d7b983" providerId="AD" clId="Web-{5B080337-8C11-F952-5F2F-5022F9DEA8E8}" dt="2022-11-16T16:41:48.560" v="95" actId="20577"/>
        <pc:sldMkLst>
          <pc:docMk/>
          <pc:sldMk cId="3513909432" sldId="325"/>
        </pc:sldMkLst>
        <pc:spChg chg="del">
          <ac:chgData name="Jacob Knowlton" userId="S::jknowlton@crcog.org::d72bb1ed-ad07-4ae4-b4fc-3a9891d7b983" providerId="AD" clId="Web-{5B080337-8C11-F952-5F2F-5022F9DEA8E8}" dt="2022-11-16T16:41:44.310" v="93"/>
          <ac:spMkLst>
            <pc:docMk/>
            <pc:sldMk cId="3513909432" sldId="325"/>
            <ac:spMk id="4" creationId="{22C44EFA-66BD-3D6E-9FB7-A02ACA46F792}"/>
          </ac:spMkLst>
        </pc:spChg>
        <pc:spChg chg="mod">
          <ac:chgData name="Jacob Knowlton" userId="S::jknowlton@crcog.org::d72bb1ed-ad07-4ae4-b4fc-3a9891d7b983" providerId="AD" clId="Web-{5B080337-8C11-F952-5F2F-5022F9DEA8E8}" dt="2022-11-16T16:41:48.560" v="95" actId="20577"/>
          <ac:spMkLst>
            <pc:docMk/>
            <pc:sldMk cId="3513909432" sldId="325"/>
            <ac:spMk id="8" creationId="{C3E4CA2E-E2D0-47ED-B410-46AB497BCFE6}"/>
          </ac:spMkLst>
        </pc:spChg>
      </pc:sldChg>
      <pc:sldChg chg="delSp modSp">
        <pc:chgData name="Jacob Knowlton" userId="S::jknowlton@crcog.org::d72bb1ed-ad07-4ae4-b4fc-3a9891d7b983" providerId="AD" clId="Web-{5B080337-8C11-F952-5F2F-5022F9DEA8E8}" dt="2022-11-16T16:42:23.889" v="110"/>
        <pc:sldMkLst>
          <pc:docMk/>
          <pc:sldMk cId="2495694965" sldId="326"/>
        </pc:sldMkLst>
        <pc:spChg chg="del">
          <ac:chgData name="Jacob Knowlton" userId="S::jknowlton@crcog.org::d72bb1ed-ad07-4ae4-b4fc-3a9891d7b983" providerId="AD" clId="Web-{5B080337-8C11-F952-5F2F-5022F9DEA8E8}" dt="2022-11-16T16:42:18.827" v="109"/>
          <ac:spMkLst>
            <pc:docMk/>
            <pc:sldMk cId="2495694965" sldId="326"/>
            <ac:spMk id="3" creationId="{DCF7F0DC-A569-5164-920B-358B619E3599}"/>
          </ac:spMkLst>
        </pc:spChg>
        <pc:spChg chg="mod">
          <ac:chgData name="Jacob Knowlton" userId="S::jknowlton@crcog.org::d72bb1ed-ad07-4ae4-b4fc-3a9891d7b983" providerId="AD" clId="Web-{5B080337-8C11-F952-5F2F-5022F9DEA8E8}" dt="2022-11-16T16:42:17.561" v="107" actId="20577"/>
          <ac:spMkLst>
            <pc:docMk/>
            <pc:sldMk cId="2495694965" sldId="326"/>
            <ac:spMk id="4" creationId="{5E6F96B7-B1DD-8528-493B-2DE2BB69662F}"/>
          </ac:spMkLst>
        </pc:spChg>
        <pc:spChg chg="del">
          <ac:chgData name="Jacob Knowlton" userId="S::jknowlton@crcog.org::d72bb1ed-ad07-4ae4-b4fc-3a9891d7b983" providerId="AD" clId="Web-{5B080337-8C11-F952-5F2F-5022F9DEA8E8}" dt="2022-11-16T16:42:23.889" v="110"/>
          <ac:spMkLst>
            <pc:docMk/>
            <pc:sldMk cId="2495694965" sldId="326"/>
            <ac:spMk id="5" creationId="{AFFCFE32-111F-BF79-DCC1-D6B9D7822069}"/>
          </ac:spMkLst>
        </pc:spChg>
        <pc:picChg chg="del">
          <ac:chgData name="Jacob Knowlton" userId="S::jknowlton@crcog.org::d72bb1ed-ad07-4ae4-b4fc-3a9891d7b983" providerId="AD" clId="Web-{5B080337-8C11-F952-5F2F-5022F9DEA8E8}" dt="2022-11-16T16:42:17.608" v="108"/>
          <ac:picMkLst>
            <pc:docMk/>
            <pc:sldMk cId="2495694965" sldId="326"/>
            <ac:picMk id="2" creationId="{93FC6C49-E047-D510-6887-20B53844188C}"/>
          </ac:picMkLst>
        </pc:picChg>
      </pc:sldChg>
      <pc:sldChg chg="new ord">
        <pc:chgData name="Jacob Knowlton" userId="S::jknowlton@crcog.org::d72bb1ed-ad07-4ae4-b4fc-3a9891d7b983" providerId="AD" clId="Web-{5B080337-8C11-F952-5F2F-5022F9DEA8E8}" dt="2022-11-16T16:42:51.922" v="114"/>
        <pc:sldMkLst>
          <pc:docMk/>
          <pc:sldMk cId="607185388" sldId="327"/>
        </pc:sldMkLst>
      </pc:sldChg>
      <pc:sldChg chg="new del">
        <pc:chgData name="Jacob Knowlton" userId="S::jknowlton@crcog.org::d72bb1ed-ad07-4ae4-b4fc-3a9891d7b983" providerId="AD" clId="Web-{5B080337-8C11-F952-5F2F-5022F9DEA8E8}" dt="2022-11-16T16:42:43.781" v="112"/>
        <pc:sldMkLst>
          <pc:docMk/>
          <pc:sldMk cId="2907490496" sldId="327"/>
        </pc:sldMkLst>
      </pc:sldChg>
    </pc:docChg>
  </pc:docChgLst>
  <pc:docChgLst>
    <pc:chgData name="Christopher Henchey" userId="99fab85a-0dcd-4815-ac8d-1d035c29d246" providerId="ADAL" clId="{30944BBF-7A56-4826-8B49-F86EBF606822}"/>
    <pc:docChg chg="custSel modSld">
      <pc:chgData name="Christopher Henchey" userId="99fab85a-0dcd-4815-ac8d-1d035c29d246" providerId="ADAL" clId="{30944BBF-7A56-4826-8B49-F86EBF606822}" dt="2021-11-18T20:49:42.837" v="326" actId="1076"/>
      <pc:docMkLst>
        <pc:docMk/>
      </pc:docMkLst>
      <pc:sldChg chg="modSp mod">
        <pc:chgData name="Christopher Henchey" userId="99fab85a-0dcd-4815-ac8d-1d035c29d246" providerId="ADAL" clId="{30944BBF-7A56-4826-8B49-F86EBF606822}" dt="2021-11-18T20:01:45.363" v="321" actId="1076"/>
        <pc:sldMkLst>
          <pc:docMk/>
          <pc:sldMk cId="109857222" sldId="256"/>
        </pc:sldMkLst>
        <pc:spChg chg="mod">
          <ac:chgData name="Christopher Henchey" userId="99fab85a-0dcd-4815-ac8d-1d035c29d246" providerId="ADAL" clId="{30944BBF-7A56-4826-8B49-F86EBF606822}" dt="2021-11-18T20:01:45.363" v="321" actId="1076"/>
          <ac:spMkLst>
            <pc:docMk/>
            <pc:sldMk cId="109857222" sldId="256"/>
            <ac:spMk id="7" creationId="{4223FC85-45D5-4718-BE09-F79A32209CFD}"/>
          </ac:spMkLst>
        </pc:spChg>
      </pc:sldChg>
      <pc:sldChg chg="modSp mod">
        <pc:chgData name="Christopher Henchey" userId="99fab85a-0dcd-4815-ac8d-1d035c29d246" providerId="ADAL" clId="{30944BBF-7A56-4826-8B49-F86EBF606822}" dt="2021-11-18T14:56:52.066" v="158" actId="20577"/>
        <pc:sldMkLst>
          <pc:docMk/>
          <pc:sldMk cId="2810644290" sldId="274"/>
        </pc:sldMkLst>
        <pc:spChg chg="mod">
          <ac:chgData name="Christopher Henchey" userId="99fab85a-0dcd-4815-ac8d-1d035c29d246" providerId="ADAL" clId="{30944BBF-7A56-4826-8B49-F86EBF606822}" dt="2021-11-18T14:56:52.066" v="158" actId="20577"/>
          <ac:spMkLst>
            <pc:docMk/>
            <pc:sldMk cId="2810644290" sldId="274"/>
            <ac:spMk id="3" creationId="{5ADDE5D0-273F-4996-A79C-3F6EDFEF97B0}"/>
          </ac:spMkLst>
        </pc:spChg>
      </pc:sldChg>
      <pc:sldChg chg="delSp mod">
        <pc:chgData name="Christopher Henchey" userId="99fab85a-0dcd-4815-ac8d-1d035c29d246" providerId="ADAL" clId="{30944BBF-7A56-4826-8B49-F86EBF606822}" dt="2021-11-18T19:55:54.242" v="239" actId="478"/>
        <pc:sldMkLst>
          <pc:docMk/>
          <pc:sldMk cId="3528853467" sldId="275"/>
        </pc:sldMkLst>
        <pc:spChg chg="del">
          <ac:chgData name="Christopher Henchey" userId="99fab85a-0dcd-4815-ac8d-1d035c29d246" providerId="ADAL" clId="{30944BBF-7A56-4826-8B49-F86EBF606822}" dt="2021-11-18T19:55:54.242" v="239" actId="478"/>
          <ac:spMkLst>
            <pc:docMk/>
            <pc:sldMk cId="3528853467" sldId="275"/>
            <ac:spMk id="10" creationId="{9050908F-9FF0-445C-ACC8-607367867AA6}"/>
          </ac:spMkLst>
        </pc:spChg>
      </pc:sldChg>
      <pc:sldChg chg="addSp delSp modSp mod">
        <pc:chgData name="Christopher Henchey" userId="99fab85a-0dcd-4815-ac8d-1d035c29d246" providerId="ADAL" clId="{30944BBF-7A56-4826-8B49-F86EBF606822}" dt="2021-11-18T19:55:39.014" v="238" actId="1076"/>
        <pc:sldMkLst>
          <pc:docMk/>
          <pc:sldMk cId="2984092668" sldId="276"/>
        </pc:sldMkLst>
        <pc:spChg chg="mod">
          <ac:chgData name="Christopher Henchey" userId="99fab85a-0dcd-4815-ac8d-1d035c29d246" providerId="ADAL" clId="{30944BBF-7A56-4826-8B49-F86EBF606822}" dt="2021-11-18T14:57:03.558" v="162" actId="20577"/>
          <ac:spMkLst>
            <pc:docMk/>
            <pc:sldMk cId="2984092668" sldId="276"/>
            <ac:spMk id="8" creationId="{C3E4CA2E-E2D0-47ED-B410-46AB497BCFE6}"/>
          </ac:spMkLst>
        </pc:spChg>
        <pc:picChg chg="del mod">
          <ac:chgData name="Christopher Henchey" userId="99fab85a-0dcd-4815-ac8d-1d035c29d246" providerId="ADAL" clId="{30944BBF-7A56-4826-8B49-F86EBF606822}" dt="2021-11-18T19:54:21.304" v="229" actId="478"/>
          <ac:picMkLst>
            <pc:docMk/>
            <pc:sldMk cId="2984092668" sldId="276"/>
            <ac:picMk id="4" creationId="{E2A6AA02-18D6-49DA-83E9-20F76AA0F6C5}"/>
          </ac:picMkLst>
        </pc:picChg>
        <pc:picChg chg="add mod">
          <ac:chgData name="Christopher Henchey" userId="99fab85a-0dcd-4815-ac8d-1d035c29d246" providerId="ADAL" clId="{30944BBF-7A56-4826-8B49-F86EBF606822}" dt="2021-11-18T19:54:32.086" v="232" actId="1076"/>
          <ac:picMkLst>
            <pc:docMk/>
            <pc:sldMk cId="2984092668" sldId="276"/>
            <ac:picMk id="5" creationId="{57BE296D-F471-4689-B30C-50A36A0D4219}"/>
          </ac:picMkLst>
        </pc:picChg>
        <pc:picChg chg="add mod">
          <ac:chgData name="Christopher Henchey" userId="99fab85a-0dcd-4815-ac8d-1d035c29d246" providerId="ADAL" clId="{30944BBF-7A56-4826-8B49-F86EBF606822}" dt="2021-11-18T19:55:39.014" v="238" actId="1076"/>
          <ac:picMkLst>
            <pc:docMk/>
            <pc:sldMk cId="2984092668" sldId="276"/>
            <ac:picMk id="9" creationId="{54C0406C-759C-451D-8005-44979DF0EA5A}"/>
          </ac:picMkLst>
        </pc:picChg>
        <pc:picChg chg="del">
          <ac:chgData name="Christopher Henchey" userId="99fab85a-0dcd-4815-ac8d-1d035c29d246" providerId="ADAL" clId="{30944BBF-7A56-4826-8B49-F86EBF606822}" dt="2021-11-18T19:54:34.206" v="233" actId="478"/>
          <ac:picMkLst>
            <pc:docMk/>
            <pc:sldMk cId="2984092668" sldId="276"/>
            <ac:picMk id="10" creationId="{0F99E7BE-3BC2-4432-9C6A-48DAB58D75B9}"/>
          </ac:picMkLst>
        </pc:picChg>
      </pc:sldChg>
      <pc:sldChg chg="delSp modSp mod">
        <pc:chgData name="Christopher Henchey" userId="99fab85a-0dcd-4815-ac8d-1d035c29d246" providerId="ADAL" clId="{30944BBF-7A56-4826-8B49-F86EBF606822}" dt="2021-11-18T14:57:46.433" v="220" actId="20577"/>
        <pc:sldMkLst>
          <pc:docMk/>
          <pc:sldMk cId="1817317490" sldId="277"/>
        </pc:sldMkLst>
        <pc:spChg chg="mod">
          <ac:chgData name="Christopher Henchey" userId="99fab85a-0dcd-4815-ac8d-1d035c29d246" providerId="ADAL" clId="{30944BBF-7A56-4826-8B49-F86EBF606822}" dt="2021-11-18T14:57:46.433" v="220" actId="20577"/>
          <ac:spMkLst>
            <pc:docMk/>
            <pc:sldMk cId="1817317490" sldId="277"/>
            <ac:spMk id="3" creationId="{5ADDE5D0-273F-4996-A79C-3F6EDFEF97B0}"/>
          </ac:spMkLst>
        </pc:spChg>
        <pc:picChg chg="del">
          <ac:chgData name="Christopher Henchey" userId="99fab85a-0dcd-4815-ac8d-1d035c29d246" providerId="ADAL" clId="{30944BBF-7A56-4826-8B49-F86EBF606822}" dt="2021-11-18T14:57:38.930" v="210" actId="478"/>
          <ac:picMkLst>
            <pc:docMk/>
            <pc:sldMk cId="1817317490" sldId="277"/>
            <ac:picMk id="5" creationId="{CA51629C-BADF-4B5E-9D3F-CF2AB234DDD7}"/>
          </ac:picMkLst>
        </pc:picChg>
      </pc:sldChg>
      <pc:sldChg chg="addSp delSp modSp mod">
        <pc:chgData name="Christopher Henchey" userId="99fab85a-0dcd-4815-ac8d-1d035c29d246" providerId="ADAL" clId="{30944BBF-7A56-4826-8B49-F86EBF606822}" dt="2021-11-18T15:00:01.043" v="225" actId="1076"/>
        <pc:sldMkLst>
          <pc:docMk/>
          <pc:sldMk cId="766695920" sldId="278"/>
        </pc:sldMkLst>
        <pc:picChg chg="del">
          <ac:chgData name="Christopher Henchey" userId="99fab85a-0dcd-4815-ac8d-1d035c29d246" providerId="ADAL" clId="{30944BBF-7A56-4826-8B49-F86EBF606822}" dt="2021-11-18T14:58:06.527" v="221" actId="478"/>
          <ac:picMkLst>
            <pc:docMk/>
            <pc:sldMk cId="766695920" sldId="278"/>
            <ac:picMk id="4" creationId="{E7557619-C077-4A9D-A388-D4E7F7728E01}"/>
          </ac:picMkLst>
        </pc:picChg>
        <pc:picChg chg="add mod">
          <ac:chgData name="Christopher Henchey" userId="99fab85a-0dcd-4815-ac8d-1d035c29d246" providerId="ADAL" clId="{30944BBF-7A56-4826-8B49-F86EBF606822}" dt="2021-11-18T15:00:01.043" v="225" actId="1076"/>
          <ac:picMkLst>
            <pc:docMk/>
            <pc:sldMk cId="766695920" sldId="278"/>
            <ac:picMk id="5" creationId="{3001FD7C-9CF2-4193-9AC4-044D3C67F465}"/>
          </ac:picMkLst>
        </pc:picChg>
        <pc:picChg chg="del">
          <ac:chgData name="Christopher Henchey" userId="99fab85a-0dcd-4815-ac8d-1d035c29d246" providerId="ADAL" clId="{30944BBF-7A56-4826-8B49-F86EBF606822}" dt="2021-11-18T14:58:07.981" v="222" actId="478"/>
          <ac:picMkLst>
            <pc:docMk/>
            <pc:sldMk cId="766695920" sldId="278"/>
            <ac:picMk id="9" creationId="{C0C86D76-052A-46D2-B4E0-70B5A295CD93}"/>
          </ac:picMkLst>
        </pc:picChg>
      </pc:sldChg>
      <pc:sldChg chg="addSp delSp modSp mod">
        <pc:chgData name="Christopher Henchey" userId="99fab85a-0dcd-4815-ac8d-1d035c29d246" providerId="ADAL" clId="{30944BBF-7A56-4826-8B49-F86EBF606822}" dt="2021-11-18T20:49:42.837" v="326" actId="1076"/>
        <pc:sldMkLst>
          <pc:docMk/>
          <pc:sldMk cId="135935274" sldId="308"/>
        </pc:sldMkLst>
        <pc:graphicFrameChg chg="del">
          <ac:chgData name="Christopher Henchey" userId="99fab85a-0dcd-4815-ac8d-1d035c29d246" providerId="ADAL" clId="{30944BBF-7A56-4826-8B49-F86EBF606822}" dt="2021-11-18T20:49:24.513" v="323" actId="478"/>
          <ac:graphicFrameMkLst>
            <pc:docMk/>
            <pc:sldMk cId="135935274" sldId="308"/>
            <ac:graphicFrameMk id="9" creationId="{8F996A7C-0E60-41A5-8002-6C50259A1B9B}"/>
          </ac:graphicFrameMkLst>
        </pc:graphicFrameChg>
        <pc:graphicFrameChg chg="add mod">
          <ac:chgData name="Christopher Henchey" userId="99fab85a-0dcd-4815-ac8d-1d035c29d246" providerId="ADAL" clId="{30944BBF-7A56-4826-8B49-F86EBF606822}" dt="2021-11-18T20:49:42.837" v="326" actId="1076"/>
          <ac:graphicFrameMkLst>
            <pc:docMk/>
            <pc:sldMk cId="135935274" sldId="308"/>
            <ac:graphicFrameMk id="10" creationId="{8F996A7C-0E60-41A5-8002-6C50259A1B9B}"/>
          </ac:graphicFrameMkLst>
        </pc:graphicFrameChg>
      </pc:sldChg>
    </pc:docChg>
  </pc:docChgLst>
  <pc:docChgLst>
    <pc:chgData name="Caitlin Palmer" userId="S::cpalmer@crcog.org::d9d662d3-73b0-4f85-9755-123c748bbdee" providerId="AD" clId="Web-{967B2520-28F7-00E0-A18D-81B043AF5EB5}"/>
    <pc:docChg chg="modSld">
      <pc:chgData name="Caitlin Palmer" userId="S::cpalmer@crcog.org::d9d662d3-73b0-4f85-9755-123c748bbdee" providerId="AD" clId="Web-{967B2520-28F7-00E0-A18D-81B043AF5EB5}" dt="2024-03-21T22:25:23.036" v="0" actId="20577"/>
      <pc:docMkLst>
        <pc:docMk/>
      </pc:docMkLst>
      <pc:sldChg chg="modSp">
        <pc:chgData name="Caitlin Palmer" userId="S::cpalmer@crcog.org::d9d662d3-73b0-4f85-9755-123c748bbdee" providerId="AD" clId="Web-{967B2520-28F7-00E0-A18D-81B043AF5EB5}" dt="2024-03-21T22:25:23.036" v="0" actId="20577"/>
        <pc:sldMkLst>
          <pc:docMk/>
          <pc:sldMk cId="2810644290" sldId="274"/>
        </pc:sldMkLst>
        <pc:spChg chg="mod">
          <ac:chgData name="Caitlin Palmer" userId="S::cpalmer@crcog.org::d9d662d3-73b0-4f85-9755-123c748bbdee" providerId="AD" clId="Web-{967B2520-28F7-00E0-A18D-81B043AF5EB5}" dt="2024-03-21T22:25:23.036" v="0" actId="20577"/>
          <ac:spMkLst>
            <pc:docMk/>
            <pc:sldMk cId="2810644290" sldId="274"/>
            <ac:spMk id="3" creationId="{5ADDE5D0-273F-4996-A79C-3F6EDFEF97B0}"/>
          </ac:spMkLst>
        </pc:spChg>
      </pc:sldChg>
    </pc:docChg>
  </pc:docChgLst>
  <pc:docChgLst>
    <pc:chgData name="Jacob Knowlton" userId="S::jknowlton@crcog.org::d72bb1ed-ad07-4ae4-b4fc-3a9891d7b983" providerId="AD" clId="Web-{2F0EE493-9D0A-299B-5A2A-B29D43271B2B}"/>
    <pc:docChg chg="modSld">
      <pc:chgData name="Jacob Knowlton" userId="S::jknowlton@crcog.org::d72bb1ed-ad07-4ae4-b4fc-3a9891d7b983" providerId="AD" clId="Web-{2F0EE493-9D0A-299B-5A2A-B29D43271B2B}" dt="2022-11-16T20:55:15.998" v="19"/>
      <pc:docMkLst>
        <pc:docMk/>
      </pc:docMkLst>
      <pc:sldChg chg="addSp modSp">
        <pc:chgData name="Jacob Knowlton" userId="S::jknowlton@crcog.org::d72bb1ed-ad07-4ae4-b4fc-3a9891d7b983" providerId="AD" clId="Web-{2F0EE493-9D0A-299B-5A2A-B29D43271B2B}" dt="2022-11-16T20:54:33.934" v="17" actId="14100"/>
        <pc:sldMkLst>
          <pc:docMk/>
          <pc:sldMk cId="2984092668" sldId="276"/>
        </pc:sldMkLst>
        <pc:picChg chg="add mod">
          <ac:chgData name="Jacob Knowlton" userId="S::jknowlton@crcog.org::d72bb1ed-ad07-4ae4-b4fc-3a9891d7b983" providerId="AD" clId="Web-{2F0EE493-9D0A-299B-5A2A-B29D43271B2B}" dt="2022-11-16T20:54:28.590" v="16" actId="14100"/>
          <ac:picMkLst>
            <pc:docMk/>
            <pc:sldMk cId="2984092668" sldId="276"/>
            <ac:picMk id="3" creationId="{52770832-6774-A657-6807-3799C6546E02}"/>
          </ac:picMkLst>
        </pc:picChg>
        <pc:picChg chg="add mod">
          <ac:chgData name="Jacob Knowlton" userId="S::jknowlton@crcog.org::d72bb1ed-ad07-4ae4-b4fc-3a9891d7b983" providerId="AD" clId="Web-{2F0EE493-9D0A-299B-5A2A-B29D43271B2B}" dt="2022-11-16T20:54:33.934" v="17" actId="14100"/>
          <ac:picMkLst>
            <pc:docMk/>
            <pc:sldMk cId="2984092668" sldId="276"/>
            <ac:picMk id="4" creationId="{0E89B465-E0F3-92AE-2B4A-52D56F89448B}"/>
          </ac:picMkLst>
        </pc:picChg>
      </pc:sldChg>
      <pc:sldChg chg="delSp">
        <pc:chgData name="Jacob Knowlton" userId="S::jknowlton@crcog.org::d72bb1ed-ad07-4ae4-b4fc-3a9891d7b983" providerId="AD" clId="Web-{2F0EE493-9D0A-299B-5A2A-B29D43271B2B}" dt="2022-11-16T20:55:15.998" v="19"/>
        <pc:sldMkLst>
          <pc:docMk/>
          <pc:sldMk cId="766695920" sldId="278"/>
        </pc:sldMkLst>
        <pc:picChg chg="del">
          <ac:chgData name="Jacob Knowlton" userId="S::jknowlton@crcog.org::d72bb1ed-ad07-4ae4-b4fc-3a9891d7b983" providerId="AD" clId="Web-{2F0EE493-9D0A-299B-5A2A-B29D43271B2B}" dt="2022-11-16T20:55:15.998" v="19"/>
          <ac:picMkLst>
            <pc:docMk/>
            <pc:sldMk cId="766695920" sldId="278"/>
            <ac:picMk id="4" creationId="{D8002A0E-F1DC-E9E7-F5D3-7CFCE130A03E}"/>
          </ac:picMkLst>
        </pc:picChg>
        <pc:picChg chg="del">
          <ac:chgData name="Jacob Knowlton" userId="S::jknowlton@crcog.org::d72bb1ed-ad07-4ae4-b4fc-3a9891d7b983" providerId="AD" clId="Web-{2F0EE493-9D0A-299B-5A2A-B29D43271B2B}" dt="2022-11-16T20:55:14.279" v="18"/>
          <ac:picMkLst>
            <pc:docMk/>
            <pc:sldMk cId="766695920" sldId="278"/>
            <ac:picMk id="5" creationId="{D560F711-A2A4-BF3F-2608-AF033F3C1FC7}"/>
          </ac:picMkLst>
        </pc:picChg>
      </pc:sldChg>
      <pc:sldChg chg="addSp modSp">
        <pc:chgData name="Jacob Knowlton" userId="S::jknowlton@crcog.org::d72bb1ed-ad07-4ae4-b4fc-3a9891d7b983" providerId="AD" clId="Web-{2F0EE493-9D0A-299B-5A2A-B29D43271B2B}" dt="2022-11-16T20:47:40.436" v="4" actId="14100"/>
        <pc:sldMkLst>
          <pc:docMk/>
          <pc:sldMk cId="607185388" sldId="327"/>
        </pc:sldMkLst>
        <pc:picChg chg="add mod">
          <ac:chgData name="Jacob Knowlton" userId="S::jknowlton@crcog.org::d72bb1ed-ad07-4ae4-b4fc-3a9891d7b983" providerId="AD" clId="Web-{2F0EE493-9D0A-299B-5A2A-B29D43271B2B}" dt="2022-11-16T20:47:40.436" v="4" actId="14100"/>
          <ac:picMkLst>
            <pc:docMk/>
            <pc:sldMk cId="607185388" sldId="327"/>
            <ac:picMk id="2" creationId="{6BABD5F4-7978-0C1C-3E8E-F9253EB3DBFD}"/>
          </ac:picMkLst>
        </pc:picChg>
      </pc:sldChg>
    </pc:docChg>
  </pc:docChgLst>
  <pc:docChgLst>
    <pc:chgData name="Jacob Knowlton" userId="S::jknowlton@crcog.org::d72bb1ed-ad07-4ae4-b4fc-3a9891d7b983" providerId="AD" clId="Web-{BE4EA357-F907-8D9C-E587-CC9BBD96CBC7}"/>
    <pc:docChg chg="addSld delSld modSld sldOrd">
      <pc:chgData name="Jacob Knowlton" userId="S::jknowlton@crcog.org::d72bb1ed-ad07-4ae4-b4fc-3a9891d7b983" providerId="AD" clId="Web-{BE4EA357-F907-8D9C-E587-CC9BBD96CBC7}" dt="2023-06-15T22:51:01.043" v="194" actId="1076"/>
      <pc:docMkLst>
        <pc:docMk/>
      </pc:docMkLst>
      <pc:sldChg chg="modSp">
        <pc:chgData name="Jacob Knowlton" userId="S::jknowlton@crcog.org::d72bb1ed-ad07-4ae4-b4fc-3a9891d7b983" providerId="AD" clId="Web-{BE4EA357-F907-8D9C-E587-CC9BBD96CBC7}" dt="2023-06-15T16:11:11.328" v="64" actId="20577"/>
        <pc:sldMkLst>
          <pc:docMk/>
          <pc:sldMk cId="2810644290" sldId="274"/>
        </pc:sldMkLst>
        <pc:spChg chg="mod">
          <ac:chgData name="Jacob Knowlton" userId="S::jknowlton@crcog.org::d72bb1ed-ad07-4ae4-b4fc-3a9891d7b983" providerId="AD" clId="Web-{BE4EA357-F907-8D9C-E587-CC9BBD96CBC7}" dt="2023-06-15T16:11:11.328" v="64" actId="20577"/>
          <ac:spMkLst>
            <pc:docMk/>
            <pc:sldMk cId="2810644290" sldId="274"/>
            <ac:spMk id="3" creationId="{5ADDE5D0-273F-4996-A79C-3F6EDFEF97B0}"/>
          </ac:spMkLst>
        </pc:spChg>
      </pc:sldChg>
      <pc:sldChg chg="addSp delSp modSp">
        <pc:chgData name="Jacob Knowlton" userId="S::jknowlton@crcog.org::d72bb1ed-ad07-4ae4-b4fc-3a9891d7b983" providerId="AD" clId="Web-{BE4EA357-F907-8D9C-E587-CC9BBD96CBC7}" dt="2023-06-15T16:17:20.161" v="133"/>
        <pc:sldMkLst>
          <pc:docMk/>
          <pc:sldMk cId="2984092668" sldId="276"/>
        </pc:sldMkLst>
        <pc:spChg chg="mod">
          <ac:chgData name="Jacob Knowlton" userId="S::jknowlton@crcog.org::d72bb1ed-ad07-4ae4-b4fc-3a9891d7b983" providerId="AD" clId="Web-{BE4EA357-F907-8D9C-E587-CC9BBD96CBC7}" dt="2023-06-15T16:11:24.782" v="71" actId="20577"/>
          <ac:spMkLst>
            <pc:docMk/>
            <pc:sldMk cId="2984092668" sldId="276"/>
            <ac:spMk id="8" creationId="{C3E4CA2E-E2D0-47ED-B410-46AB497BCFE6}"/>
          </ac:spMkLst>
        </pc:spChg>
        <pc:picChg chg="add mod">
          <ac:chgData name="Jacob Knowlton" userId="S::jknowlton@crcog.org::d72bb1ed-ad07-4ae4-b4fc-3a9891d7b983" providerId="AD" clId="Web-{BE4EA357-F907-8D9C-E587-CC9BBD96CBC7}" dt="2023-06-15T16:16:48.581" v="129" actId="14100"/>
          <ac:picMkLst>
            <pc:docMk/>
            <pc:sldMk cId="2984092668" sldId="276"/>
            <ac:picMk id="3" creationId="{0B9569B0-C0CC-1CDA-D243-8C2C6D4E0794}"/>
          </ac:picMkLst>
        </pc:picChg>
        <pc:picChg chg="add mod">
          <ac:chgData name="Jacob Knowlton" userId="S::jknowlton@crcog.org::d72bb1ed-ad07-4ae4-b4fc-3a9891d7b983" providerId="AD" clId="Web-{BE4EA357-F907-8D9C-E587-CC9BBD96CBC7}" dt="2023-06-15T16:17:16.160" v="132" actId="1076"/>
          <ac:picMkLst>
            <pc:docMk/>
            <pc:sldMk cId="2984092668" sldId="276"/>
            <ac:picMk id="4" creationId="{8575AF75-F08B-98C5-F094-4D1C5720C1C1}"/>
          </ac:picMkLst>
        </pc:picChg>
        <pc:picChg chg="del">
          <ac:chgData name="Jacob Knowlton" userId="S::jknowlton@crcog.org::d72bb1ed-ad07-4ae4-b4fc-3a9891d7b983" providerId="AD" clId="Web-{BE4EA357-F907-8D9C-E587-CC9BBD96CBC7}" dt="2023-06-15T16:11:14.235" v="65"/>
          <ac:picMkLst>
            <pc:docMk/>
            <pc:sldMk cId="2984092668" sldId="276"/>
            <ac:picMk id="5" creationId="{E2B46F99-5BDD-1041-EE33-57E0FBCFB14D}"/>
          </ac:picMkLst>
        </pc:picChg>
        <pc:picChg chg="del">
          <ac:chgData name="Jacob Knowlton" userId="S::jknowlton@crcog.org::d72bb1ed-ad07-4ae4-b4fc-3a9891d7b983" providerId="AD" clId="Web-{BE4EA357-F907-8D9C-E587-CC9BBD96CBC7}" dt="2023-06-15T16:11:15.829" v="66"/>
          <ac:picMkLst>
            <pc:docMk/>
            <pc:sldMk cId="2984092668" sldId="276"/>
            <ac:picMk id="7" creationId="{3235F40C-5448-B9D0-526E-D96D5F38415F}"/>
          </ac:picMkLst>
        </pc:picChg>
        <pc:picChg chg="add mod ord">
          <ac:chgData name="Jacob Knowlton" userId="S::jknowlton@crcog.org::d72bb1ed-ad07-4ae4-b4fc-3a9891d7b983" providerId="AD" clId="Web-{BE4EA357-F907-8D9C-E587-CC9BBD96CBC7}" dt="2023-06-15T16:17:20.161" v="133"/>
          <ac:picMkLst>
            <pc:docMk/>
            <pc:sldMk cId="2984092668" sldId="276"/>
            <ac:picMk id="9" creationId="{6E25C442-506D-9702-7A4A-D4EB54488D35}"/>
          </ac:picMkLst>
        </pc:picChg>
      </pc:sldChg>
      <pc:sldChg chg="addSp delSp modSp">
        <pc:chgData name="Jacob Knowlton" userId="S::jknowlton@crcog.org::d72bb1ed-ad07-4ae4-b4fc-3a9891d7b983" providerId="AD" clId="Web-{BE4EA357-F907-8D9C-E587-CC9BBD96CBC7}" dt="2023-06-15T16:30:52.235" v="172" actId="14100"/>
        <pc:sldMkLst>
          <pc:docMk/>
          <pc:sldMk cId="766695920" sldId="278"/>
        </pc:sldMkLst>
        <pc:spChg chg="mod">
          <ac:chgData name="Jacob Knowlton" userId="S::jknowlton@crcog.org::d72bb1ed-ad07-4ae4-b4fc-3a9891d7b983" providerId="AD" clId="Web-{BE4EA357-F907-8D9C-E587-CC9BBD96CBC7}" dt="2023-06-15T16:11:54.518" v="91" actId="20577"/>
          <ac:spMkLst>
            <pc:docMk/>
            <pc:sldMk cId="766695920" sldId="278"/>
            <ac:spMk id="8" creationId="{C3E4CA2E-E2D0-47ED-B410-46AB497BCFE6}"/>
          </ac:spMkLst>
        </pc:spChg>
        <pc:picChg chg="add mod">
          <ac:chgData name="Jacob Knowlton" userId="S::jknowlton@crcog.org::d72bb1ed-ad07-4ae4-b4fc-3a9891d7b983" providerId="AD" clId="Web-{BE4EA357-F907-8D9C-E587-CC9BBD96CBC7}" dt="2023-06-15T16:30:52.235" v="172" actId="14100"/>
          <ac:picMkLst>
            <pc:docMk/>
            <pc:sldMk cId="766695920" sldId="278"/>
            <ac:picMk id="3" creationId="{67960377-9EB4-A58A-E890-6BAACFC9CFB1}"/>
          </ac:picMkLst>
        </pc:picChg>
        <pc:picChg chg="del mod">
          <ac:chgData name="Jacob Knowlton" userId="S::jknowlton@crcog.org::d72bb1ed-ad07-4ae4-b4fc-3a9891d7b983" providerId="AD" clId="Web-{BE4EA357-F907-8D9C-E587-CC9BBD96CBC7}" dt="2023-06-15T16:11:39.611" v="87"/>
          <ac:picMkLst>
            <pc:docMk/>
            <pc:sldMk cId="766695920" sldId="278"/>
            <ac:picMk id="4" creationId="{233A8C54-FD47-C3AC-36F2-AFA8ED33F935}"/>
          </ac:picMkLst>
        </pc:picChg>
        <pc:picChg chg="del">
          <ac:chgData name="Jacob Knowlton" userId="S::jknowlton@crcog.org::d72bb1ed-ad07-4ae4-b4fc-3a9891d7b983" providerId="AD" clId="Web-{BE4EA357-F907-8D9C-E587-CC9BBD96CBC7}" dt="2023-06-15T16:11:40.189" v="88"/>
          <ac:picMkLst>
            <pc:docMk/>
            <pc:sldMk cId="766695920" sldId="278"/>
            <ac:picMk id="5" creationId="{5894D771-8895-B6D7-3C4A-3E005F849E0E}"/>
          </ac:picMkLst>
        </pc:picChg>
        <pc:picChg chg="add mod">
          <ac:chgData name="Jacob Knowlton" userId="S::jknowlton@crcog.org::d72bb1ed-ad07-4ae4-b4fc-3a9891d7b983" providerId="AD" clId="Web-{BE4EA357-F907-8D9C-E587-CC9BBD96CBC7}" dt="2023-06-15T16:30:28.468" v="167" actId="1076"/>
          <ac:picMkLst>
            <pc:docMk/>
            <pc:sldMk cId="766695920" sldId="278"/>
            <ac:picMk id="7" creationId="{735F7A4C-E539-001B-1C62-FD56A1373C80}"/>
          </ac:picMkLst>
        </pc:picChg>
        <pc:picChg chg="add mod">
          <ac:chgData name="Jacob Knowlton" userId="S::jknowlton@crcog.org::d72bb1ed-ad07-4ae4-b4fc-3a9891d7b983" providerId="AD" clId="Web-{BE4EA357-F907-8D9C-E587-CC9BBD96CBC7}" dt="2023-06-15T16:30:41.875" v="171" actId="14100"/>
          <ac:picMkLst>
            <pc:docMk/>
            <pc:sldMk cId="766695920" sldId="278"/>
            <ac:picMk id="9" creationId="{092807D8-DB99-AE0E-634B-849127F342E1}"/>
          </ac:picMkLst>
        </pc:picChg>
      </pc:sldChg>
      <pc:sldChg chg="modSp">
        <pc:chgData name="Jacob Knowlton" userId="S::jknowlton@crcog.org::d72bb1ed-ad07-4ae4-b4fc-3a9891d7b983" providerId="AD" clId="Web-{BE4EA357-F907-8D9C-E587-CC9BBD96CBC7}" dt="2023-06-15T16:12:00.862" v="92" actId="20577"/>
        <pc:sldMkLst>
          <pc:docMk/>
          <pc:sldMk cId="614378181" sldId="279"/>
        </pc:sldMkLst>
        <pc:spChg chg="mod">
          <ac:chgData name="Jacob Knowlton" userId="S::jknowlton@crcog.org::d72bb1ed-ad07-4ae4-b4fc-3a9891d7b983" providerId="AD" clId="Web-{BE4EA357-F907-8D9C-E587-CC9BBD96CBC7}" dt="2023-06-15T16:12:00.862" v="92" actId="20577"/>
          <ac:spMkLst>
            <pc:docMk/>
            <pc:sldMk cId="614378181" sldId="279"/>
            <ac:spMk id="8" creationId="{C3E4CA2E-E2D0-47ED-B410-46AB497BCFE6}"/>
          </ac:spMkLst>
        </pc:spChg>
      </pc:sldChg>
      <pc:sldChg chg="modSp">
        <pc:chgData name="Jacob Knowlton" userId="S::jknowlton@crcog.org::d72bb1ed-ad07-4ae4-b4fc-3a9891d7b983" providerId="AD" clId="Web-{BE4EA357-F907-8D9C-E587-CC9BBD96CBC7}" dt="2023-06-15T16:12:06.706" v="94" actId="20577"/>
        <pc:sldMkLst>
          <pc:docMk/>
          <pc:sldMk cId="4274737673" sldId="280"/>
        </pc:sldMkLst>
        <pc:spChg chg="mod">
          <ac:chgData name="Jacob Knowlton" userId="S::jknowlton@crcog.org::d72bb1ed-ad07-4ae4-b4fc-3a9891d7b983" providerId="AD" clId="Web-{BE4EA357-F907-8D9C-E587-CC9BBD96CBC7}" dt="2023-06-15T16:12:06.706" v="94" actId="20577"/>
          <ac:spMkLst>
            <pc:docMk/>
            <pc:sldMk cId="4274737673" sldId="280"/>
            <ac:spMk id="8" creationId="{C3E4CA2E-E2D0-47ED-B410-46AB497BCFE6}"/>
          </ac:spMkLst>
        </pc:spChg>
      </pc:sldChg>
      <pc:sldChg chg="addSp delSp modSp add ord replId">
        <pc:chgData name="Jacob Knowlton" userId="S::jknowlton@crcog.org::d72bb1ed-ad07-4ae4-b4fc-3a9891d7b983" providerId="AD" clId="Web-{BE4EA357-F907-8D9C-E587-CC9BBD96CBC7}" dt="2023-06-15T22:50:11.651" v="188" actId="20577"/>
        <pc:sldMkLst>
          <pc:docMk/>
          <pc:sldMk cId="1234010450" sldId="281"/>
        </pc:sldMkLst>
        <pc:spChg chg="mod">
          <ac:chgData name="Jacob Knowlton" userId="S::jknowlton@crcog.org::d72bb1ed-ad07-4ae4-b4fc-3a9891d7b983" providerId="AD" clId="Web-{BE4EA357-F907-8D9C-E587-CC9BBD96CBC7}" dt="2023-06-15T22:50:11.651" v="188" actId="20577"/>
          <ac:spMkLst>
            <pc:docMk/>
            <pc:sldMk cId="1234010450" sldId="281"/>
            <ac:spMk id="8" creationId="{C3E4CA2E-E2D0-47ED-B410-46AB497BCFE6}"/>
          </ac:spMkLst>
        </pc:spChg>
        <pc:picChg chg="del">
          <ac:chgData name="Jacob Knowlton" userId="S::jknowlton@crcog.org::d72bb1ed-ad07-4ae4-b4fc-3a9891d7b983" providerId="AD" clId="Web-{BE4EA357-F907-8D9C-E587-CC9BBD96CBC7}" dt="2023-06-15T16:12:19.676" v="97"/>
          <ac:picMkLst>
            <pc:docMk/>
            <pc:sldMk cId="1234010450" sldId="281"/>
            <ac:picMk id="3" creationId="{A292AAE3-E60C-F1B3-BB0B-6B18A6512FDB}"/>
          </ac:picMkLst>
        </pc:picChg>
        <pc:picChg chg="add del mod">
          <ac:chgData name="Jacob Knowlton" userId="S::jknowlton@crcog.org::d72bb1ed-ad07-4ae4-b4fc-3a9891d7b983" providerId="AD" clId="Web-{BE4EA357-F907-8D9C-E587-CC9BBD96CBC7}" dt="2023-06-15T16:26:30.846" v="150"/>
          <ac:picMkLst>
            <pc:docMk/>
            <pc:sldMk cId="1234010450" sldId="281"/>
            <ac:picMk id="4" creationId="{50769F4F-1F96-05A2-4CAB-9D54845B9667}"/>
          </ac:picMkLst>
        </pc:picChg>
        <pc:picChg chg="add mod">
          <ac:chgData name="Jacob Knowlton" userId="S::jknowlton@crcog.org::d72bb1ed-ad07-4ae4-b4fc-3a9891d7b983" providerId="AD" clId="Web-{BE4EA357-F907-8D9C-E587-CC9BBD96CBC7}" dt="2023-06-15T16:26:37.065" v="151" actId="1076"/>
          <ac:picMkLst>
            <pc:docMk/>
            <pc:sldMk cId="1234010450" sldId="281"/>
            <ac:picMk id="5" creationId="{5F252811-E81C-B1FC-5A41-E683367A5095}"/>
          </ac:picMkLst>
        </pc:picChg>
      </pc:sldChg>
      <pc:sldChg chg="addSp modSp add replId">
        <pc:chgData name="Jacob Knowlton" userId="S::jknowlton@crcog.org::d72bb1ed-ad07-4ae4-b4fc-3a9891d7b983" providerId="AD" clId="Web-{BE4EA357-F907-8D9C-E587-CC9BBD96CBC7}" dt="2023-06-15T22:51:01.043" v="194" actId="1076"/>
        <pc:sldMkLst>
          <pc:docMk/>
          <pc:sldMk cId="867933415" sldId="282"/>
        </pc:sldMkLst>
        <pc:spChg chg="mod">
          <ac:chgData name="Jacob Knowlton" userId="S::jknowlton@crcog.org::d72bb1ed-ad07-4ae4-b4fc-3a9891d7b983" providerId="AD" clId="Web-{BE4EA357-F907-8D9C-E587-CC9BBD96CBC7}" dt="2023-06-15T22:50:16.010" v="190" actId="20577"/>
          <ac:spMkLst>
            <pc:docMk/>
            <pc:sldMk cId="867933415" sldId="282"/>
            <ac:spMk id="8" creationId="{C3E4CA2E-E2D0-47ED-B410-46AB497BCFE6}"/>
          </ac:spMkLst>
        </pc:spChg>
        <pc:picChg chg="add mod">
          <ac:chgData name="Jacob Knowlton" userId="S::jknowlton@crcog.org::d72bb1ed-ad07-4ae4-b4fc-3a9891d7b983" providerId="AD" clId="Web-{BE4EA357-F907-8D9C-E587-CC9BBD96CBC7}" dt="2023-06-15T22:51:01.043" v="194" actId="1076"/>
          <ac:picMkLst>
            <pc:docMk/>
            <pc:sldMk cId="867933415" sldId="282"/>
            <ac:picMk id="3" creationId="{2A779CA7-F5D4-C53C-2B4E-58EBD9FA56D0}"/>
          </ac:picMkLst>
        </pc:picChg>
      </pc:sldChg>
      <pc:sldChg chg="addSp delSp modSp add replId">
        <pc:chgData name="Jacob Knowlton" userId="S::jknowlton@crcog.org::d72bb1ed-ad07-4ae4-b4fc-3a9891d7b983" providerId="AD" clId="Web-{BE4EA357-F907-8D9C-E587-CC9BBD96CBC7}" dt="2023-06-15T16:32:19.974" v="186" actId="1076"/>
        <pc:sldMkLst>
          <pc:docMk/>
          <pc:sldMk cId="778665202" sldId="283"/>
        </pc:sldMkLst>
        <pc:picChg chg="del">
          <ac:chgData name="Jacob Knowlton" userId="S::jknowlton@crcog.org::d72bb1ed-ad07-4ae4-b4fc-3a9891d7b983" providerId="AD" clId="Web-{BE4EA357-F907-8D9C-E587-CC9BBD96CBC7}" dt="2023-06-15T16:31:02.376" v="174"/>
          <ac:picMkLst>
            <pc:docMk/>
            <pc:sldMk cId="778665202" sldId="283"/>
            <ac:picMk id="3" creationId="{67960377-9EB4-A58A-E890-6BAACFC9CFB1}"/>
          </ac:picMkLst>
        </pc:picChg>
        <pc:picChg chg="add mod">
          <ac:chgData name="Jacob Knowlton" userId="S::jknowlton@crcog.org::d72bb1ed-ad07-4ae4-b4fc-3a9891d7b983" providerId="AD" clId="Web-{BE4EA357-F907-8D9C-E587-CC9BBD96CBC7}" dt="2023-06-15T16:32:19.974" v="186" actId="1076"/>
          <ac:picMkLst>
            <pc:docMk/>
            <pc:sldMk cId="778665202" sldId="283"/>
            <ac:picMk id="4" creationId="{D832A569-E452-68E7-EC04-B76D32226B25}"/>
          </ac:picMkLst>
        </pc:picChg>
        <pc:picChg chg="add mod">
          <ac:chgData name="Jacob Knowlton" userId="S::jknowlton@crcog.org::d72bb1ed-ad07-4ae4-b4fc-3a9891d7b983" providerId="AD" clId="Web-{BE4EA357-F907-8D9C-E587-CC9BBD96CBC7}" dt="2023-06-15T16:32:18.052" v="185" actId="1076"/>
          <ac:picMkLst>
            <pc:docMk/>
            <pc:sldMk cId="778665202" sldId="283"/>
            <ac:picMk id="5" creationId="{70455F50-B9D1-6A7A-E1DF-36440E2E5255}"/>
          </ac:picMkLst>
        </pc:picChg>
        <pc:picChg chg="del">
          <ac:chgData name="Jacob Knowlton" userId="S::jknowlton@crcog.org::d72bb1ed-ad07-4ae4-b4fc-3a9891d7b983" providerId="AD" clId="Web-{BE4EA357-F907-8D9C-E587-CC9BBD96CBC7}" dt="2023-06-15T16:31:02.954" v="175"/>
          <ac:picMkLst>
            <pc:docMk/>
            <pc:sldMk cId="778665202" sldId="283"/>
            <ac:picMk id="7" creationId="{735F7A4C-E539-001B-1C62-FD56A1373C80}"/>
          </ac:picMkLst>
        </pc:picChg>
        <pc:picChg chg="del">
          <ac:chgData name="Jacob Knowlton" userId="S::jknowlton@crcog.org::d72bb1ed-ad07-4ae4-b4fc-3a9891d7b983" providerId="AD" clId="Web-{BE4EA357-F907-8D9C-E587-CC9BBD96CBC7}" dt="2023-06-15T16:31:03.470" v="176"/>
          <ac:picMkLst>
            <pc:docMk/>
            <pc:sldMk cId="778665202" sldId="283"/>
            <ac:picMk id="9" creationId="{092807D8-DB99-AE0E-634B-849127F342E1}"/>
          </ac:picMkLst>
        </pc:picChg>
      </pc:sldChg>
      <pc:sldChg chg="del">
        <pc:chgData name="Jacob Knowlton" userId="S::jknowlton@crcog.org::d72bb1ed-ad07-4ae4-b4fc-3a9891d7b983" providerId="AD" clId="Web-{BE4EA357-F907-8D9C-E587-CC9BBD96CBC7}" dt="2023-06-15T16:11:36.205" v="85"/>
        <pc:sldMkLst>
          <pc:docMk/>
          <pc:sldMk cId="4107213727" sldId="353"/>
        </pc:sldMkLst>
      </pc:sldChg>
      <pc:sldChg chg="del">
        <pc:chgData name="Jacob Knowlton" userId="S::jknowlton@crcog.org::d72bb1ed-ad07-4ae4-b4fc-3a9891d7b983" providerId="AD" clId="Web-{BE4EA357-F907-8D9C-E587-CC9BBD96CBC7}" dt="2023-06-15T16:11:27.673" v="72"/>
        <pc:sldMkLst>
          <pc:docMk/>
          <pc:sldMk cId="3126445775" sldId="354"/>
        </pc:sldMkLst>
      </pc:sldChg>
      <pc:sldChg chg="del">
        <pc:chgData name="Jacob Knowlton" userId="S::jknowlton@crcog.org::d72bb1ed-ad07-4ae4-b4fc-3a9891d7b983" providerId="AD" clId="Web-{BE4EA357-F907-8D9C-E587-CC9BBD96CBC7}" dt="2023-06-15T16:11:28.626" v="73"/>
        <pc:sldMkLst>
          <pc:docMk/>
          <pc:sldMk cId="341658628" sldId="355"/>
        </pc:sldMkLst>
      </pc:sldChg>
      <pc:sldChg chg="del">
        <pc:chgData name="Jacob Knowlton" userId="S::jknowlton@crcog.org::d72bb1ed-ad07-4ae4-b4fc-3a9891d7b983" providerId="AD" clId="Web-{BE4EA357-F907-8D9C-E587-CC9BBD96CBC7}" dt="2023-06-15T16:11:29.314" v="74"/>
        <pc:sldMkLst>
          <pc:docMk/>
          <pc:sldMk cId="3914466148" sldId="356"/>
        </pc:sldMkLst>
      </pc:sldChg>
      <pc:sldChg chg="del">
        <pc:chgData name="Jacob Knowlton" userId="S::jknowlton@crcog.org::d72bb1ed-ad07-4ae4-b4fc-3a9891d7b983" providerId="AD" clId="Web-{BE4EA357-F907-8D9C-E587-CC9BBD96CBC7}" dt="2023-06-15T16:11:29.892" v="75"/>
        <pc:sldMkLst>
          <pc:docMk/>
          <pc:sldMk cId="140690319" sldId="357"/>
        </pc:sldMkLst>
      </pc:sldChg>
      <pc:sldChg chg="del">
        <pc:chgData name="Jacob Knowlton" userId="S::jknowlton@crcog.org::d72bb1ed-ad07-4ae4-b4fc-3a9891d7b983" providerId="AD" clId="Web-{BE4EA357-F907-8D9C-E587-CC9BBD96CBC7}" dt="2023-06-15T16:11:30.283" v="76"/>
        <pc:sldMkLst>
          <pc:docMk/>
          <pc:sldMk cId="3687919997" sldId="358"/>
        </pc:sldMkLst>
      </pc:sldChg>
      <pc:sldChg chg="del">
        <pc:chgData name="Jacob Knowlton" userId="S::jknowlton@crcog.org::d72bb1ed-ad07-4ae4-b4fc-3a9891d7b983" providerId="AD" clId="Web-{BE4EA357-F907-8D9C-E587-CC9BBD96CBC7}" dt="2023-06-15T16:11:30.720" v="77"/>
        <pc:sldMkLst>
          <pc:docMk/>
          <pc:sldMk cId="3030985906" sldId="359"/>
        </pc:sldMkLst>
      </pc:sldChg>
      <pc:sldChg chg="del">
        <pc:chgData name="Jacob Knowlton" userId="S::jknowlton@crcog.org::d72bb1ed-ad07-4ae4-b4fc-3a9891d7b983" providerId="AD" clId="Web-{BE4EA357-F907-8D9C-E587-CC9BBD96CBC7}" dt="2023-06-15T16:11:31.111" v="78"/>
        <pc:sldMkLst>
          <pc:docMk/>
          <pc:sldMk cId="2365079214" sldId="360"/>
        </pc:sldMkLst>
      </pc:sldChg>
      <pc:sldChg chg="del">
        <pc:chgData name="Jacob Knowlton" userId="S::jknowlton@crcog.org::d72bb1ed-ad07-4ae4-b4fc-3a9891d7b983" providerId="AD" clId="Web-{BE4EA357-F907-8D9C-E587-CC9BBD96CBC7}" dt="2023-06-15T16:11:31.689" v="79"/>
        <pc:sldMkLst>
          <pc:docMk/>
          <pc:sldMk cId="1029880988" sldId="361"/>
        </pc:sldMkLst>
      </pc:sldChg>
      <pc:sldChg chg="del">
        <pc:chgData name="Jacob Knowlton" userId="S::jknowlton@crcog.org::d72bb1ed-ad07-4ae4-b4fc-3a9891d7b983" providerId="AD" clId="Web-{BE4EA357-F907-8D9C-E587-CC9BBD96CBC7}" dt="2023-06-15T16:11:32.220" v="80"/>
        <pc:sldMkLst>
          <pc:docMk/>
          <pc:sldMk cId="4181703633" sldId="362"/>
        </pc:sldMkLst>
      </pc:sldChg>
      <pc:sldChg chg="del">
        <pc:chgData name="Jacob Knowlton" userId="S::jknowlton@crcog.org::d72bb1ed-ad07-4ae4-b4fc-3a9891d7b983" providerId="AD" clId="Web-{BE4EA357-F907-8D9C-E587-CC9BBD96CBC7}" dt="2023-06-15T16:11:33.470" v="81"/>
        <pc:sldMkLst>
          <pc:docMk/>
          <pc:sldMk cId="1850933046" sldId="363"/>
        </pc:sldMkLst>
      </pc:sldChg>
      <pc:sldChg chg="del">
        <pc:chgData name="Jacob Knowlton" userId="S::jknowlton@crcog.org::d72bb1ed-ad07-4ae4-b4fc-3a9891d7b983" providerId="AD" clId="Web-{BE4EA357-F907-8D9C-E587-CC9BBD96CBC7}" dt="2023-06-15T16:11:33.845" v="82"/>
        <pc:sldMkLst>
          <pc:docMk/>
          <pc:sldMk cId="1927151376" sldId="364"/>
        </pc:sldMkLst>
      </pc:sldChg>
      <pc:sldChg chg="del">
        <pc:chgData name="Jacob Knowlton" userId="S::jknowlton@crcog.org::d72bb1ed-ad07-4ae4-b4fc-3a9891d7b983" providerId="AD" clId="Web-{BE4EA357-F907-8D9C-E587-CC9BBD96CBC7}" dt="2023-06-15T16:11:34.283" v="83"/>
        <pc:sldMkLst>
          <pc:docMk/>
          <pc:sldMk cId="3933379779" sldId="365"/>
        </pc:sldMkLst>
      </pc:sldChg>
      <pc:sldChg chg="del">
        <pc:chgData name="Jacob Knowlton" userId="S::jknowlton@crcog.org::d72bb1ed-ad07-4ae4-b4fc-3a9891d7b983" providerId="AD" clId="Web-{BE4EA357-F907-8D9C-E587-CC9BBD96CBC7}" dt="2023-06-15T16:11:35.642" v="84"/>
        <pc:sldMkLst>
          <pc:docMk/>
          <pc:sldMk cId="1537002307" sldId="366"/>
        </pc:sldMkLst>
      </pc:sldChg>
    </pc:docChg>
  </pc:docChgLst>
  <pc:docChgLst>
    <pc:chgData name="Jacob Knowlton" userId="S::jknowlton@crcog.org::d72bb1ed-ad07-4ae4-b4fc-3a9891d7b983" providerId="AD" clId="Web-{D9BB64CD-45E0-DDA4-6455-140EDB2EC00B}"/>
    <pc:docChg chg="addSld delSld modSld sldOrd">
      <pc:chgData name="Jacob Knowlton" userId="S::jknowlton@crcog.org::d72bb1ed-ad07-4ae4-b4fc-3a9891d7b983" providerId="AD" clId="Web-{D9BB64CD-45E0-DDA4-6455-140EDB2EC00B}" dt="2023-03-14T20:09:40.829" v="125"/>
      <pc:docMkLst>
        <pc:docMk/>
      </pc:docMkLst>
      <pc:sldChg chg="modSp">
        <pc:chgData name="Jacob Knowlton" userId="S::jknowlton@crcog.org::d72bb1ed-ad07-4ae4-b4fc-3a9891d7b983" providerId="AD" clId="Web-{D9BB64CD-45E0-DDA4-6455-140EDB2EC00B}" dt="2023-03-14T19:40:45.858" v="14" actId="1076"/>
        <pc:sldMkLst>
          <pc:docMk/>
          <pc:sldMk cId="3205175015" sldId="273"/>
        </pc:sldMkLst>
        <pc:spChg chg="mod">
          <ac:chgData name="Jacob Knowlton" userId="S::jknowlton@crcog.org::d72bb1ed-ad07-4ae4-b4fc-3a9891d7b983" providerId="AD" clId="Web-{D9BB64CD-45E0-DDA4-6455-140EDB2EC00B}" dt="2023-03-14T19:40:45.858" v="14" actId="1076"/>
          <ac:spMkLst>
            <pc:docMk/>
            <pc:sldMk cId="3205175015" sldId="273"/>
            <ac:spMk id="3" creationId="{5ADDE5D0-273F-4996-A79C-3F6EDFEF97B0}"/>
          </ac:spMkLst>
        </pc:spChg>
      </pc:sldChg>
      <pc:sldChg chg="modSp">
        <pc:chgData name="Jacob Knowlton" userId="S::jknowlton@crcog.org::d72bb1ed-ad07-4ae4-b4fc-3a9891d7b983" providerId="AD" clId="Web-{D9BB64CD-45E0-DDA4-6455-140EDB2EC00B}" dt="2023-03-14T19:41:26.687" v="27" actId="20577"/>
        <pc:sldMkLst>
          <pc:docMk/>
          <pc:sldMk cId="2810644290" sldId="274"/>
        </pc:sldMkLst>
        <pc:spChg chg="mod">
          <ac:chgData name="Jacob Knowlton" userId="S::jknowlton@crcog.org::d72bb1ed-ad07-4ae4-b4fc-3a9891d7b983" providerId="AD" clId="Web-{D9BB64CD-45E0-DDA4-6455-140EDB2EC00B}" dt="2023-03-14T19:41:26.687" v="27" actId="20577"/>
          <ac:spMkLst>
            <pc:docMk/>
            <pc:sldMk cId="2810644290" sldId="274"/>
            <ac:spMk id="3" creationId="{5ADDE5D0-273F-4996-A79C-3F6EDFEF97B0}"/>
          </ac:spMkLst>
        </pc:spChg>
      </pc:sldChg>
      <pc:sldChg chg="addSp delSp modSp">
        <pc:chgData name="Jacob Knowlton" userId="S::jknowlton@crcog.org::d72bb1ed-ad07-4ae4-b4fc-3a9891d7b983" providerId="AD" clId="Web-{D9BB64CD-45E0-DDA4-6455-140EDB2EC00B}" dt="2023-03-14T19:55:43.524" v="111" actId="1076"/>
        <pc:sldMkLst>
          <pc:docMk/>
          <pc:sldMk cId="2984092668" sldId="276"/>
        </pc:sldMkLst>
        <pc:spChg chg="mod">
          <ac:chgData name="Jacob Knowlton" userId="S::jknowlton@crcog.org::d72bb1ed-ad07-4ae4-b4fc-3a9891d7b983" providerId="AD" clId="Web-{D9BB64CD-45E0-DDA4-6455-140EDB2EC00B}" dt="2023-03-14T19:41:45.734" v="29" actId="20577"/>
          <ac:spMkLst>
            <pc:docMk/>
            <pc:sldMk cId="2984092668" sldId="276"/>
            <ac:spMk id="8" creationId="{C3E4CA2E-E2D0-47ED-B410-46AB497BCFE6}"/>
          </ac:spMkLst>
        </pc:spChg>
        <pc:picChg chg="del">
          <ac:chgData name="Jacob Knowlton" userId="S::jknowlton@crcog.org::d72bb1ed-ad07-4ae4-b4fc-3a9891d7b983" providerId="AD" clId="Web-{D9BB64CD-45E0-DDA4-6455-140EDB2EC00B}" dt="2023-03-14T19:46:20.289" v="52"/>
          <ac:picMkLst>
            <pc:docMk/>
            <pc:sldMk cId="2984092668" sldId="276"/>
            <ac:picMk id="3" creationId="{52770832-6774-A657-6807-3799C6546E02}"/>
          </ac:picMkLst>
        </pc:picChg>
        <pc:picChg chg="del">
          <ac:chgData name="Jacob Knowlton" userId="S::jknowlton@crcog.org::d72bb1ed-ad07-4ae4-b4fc-3a9891d7b983" providerId="AD" clId="Web-{D9BB64CD-45E0-DDA4-6455-140EDB2EC00B}" dt="2023-03-14T19:46:20.914" v="53"/>
          <ac:picMkLst>
            <pc:docMk/>
            <pc:sldMk cId="2984092668" sldId="276"/>
            <ac:picMk id="4" creationId="{0E89B465-E0F3-92AE-2B4A-52D56F89448B}"/>
          </ac:picMkLst>
        </pc:picChg>
        <pc:picChg chg="add mod">
          <ac:chgData name="Jacob Knowlton" userId="S::jknowlton@crcog.org::d72bb1ed-ad07-4ae4-b4fc-3a9891d7b983" providerId="AD" clId="Web-{D9BB64CD-45E0-DDA4-6455-140EDB2EC00B}" dt="2023-03-14T19:55:43.524" v="111" actId="1076"/>
          <ac:picMkLst>
            <pc:docMk/>
            <pc:sldMk cId="2984092668" sldId="276"/>
            <ac:picMk id="5" creationId="{E2B46F99-5BDD-1041-EE33-57E0FBCFB14D}"/>
          </ac:picMkLst>
        </pc:picChg>
        <pc:picChg chg="add mod">
          <ac:chgData name="Jacob Knowlton" userId="S::jknowlton@crcog.org::d72bb1ed-ad07-4ae4-b4fc-3a9891d7b983" providerId="AD" clId="Web-{D9BB64CD-45E0-DDA4-6455-140EDB2EC00B}" dt="2023-03-14T19:55:41.055" v="110" actId="1076"/>
          <ac:picMkLst>
            <pc:docMk/>
            <pc:sldMk cId="2984092668" sldId="276"/>
            <ac:picMk id="7" creationId="{3235F40C-5448-B9D0-526E-D96D5F38415F}"/>
          </ac:picMkLst>
        </pc:picChg>
      </pc:sldChg>
      <pc:sldChg chg="modSp">
        <pc:chgData name="Jacob Knowlton" userId="S::jknowlton@crcog.org::d72bb1ed-ad07-4ae4-b4fc-3a9891d7b983" providerId="AD" clId="Web-{D9BB64CD-45E0-DDA4-6455-140EDB2EC00B}" dt="2023-03-14T19:51:17.110" v="85" actId="20577"/>
        <pc:sldMkLst>
          <pc:docMk/>
          <pc:sldMk cId="1817317490" sldId="277"/>
        </pc:sldMkLst>
        <pc:spChg chg="mod">
          <ac:chgData name="Jacob Knowlton" userId="S::jknowlton@crcog.org::d72bb1ed-ad07-4ae4-b4fc-3a9891d7b983" providerId="AD" clId="Web-{D9BB64CD-45E0-DDA4-6455-140EDB2EC00B}" dt="2023-03-14T19:51:17.110" v="85" actId="20577"/>
          <ac:spMkLst>
            <pc:docMk/>
            <pc:sldMk cId="1817317490" sldId="277"/>
            <ac:spMk id="8" creationId="{C3E4CA2E-E2D0-47ED-B410-46AB497BCFE6}"/>
          </ac:spMkLst>
        </pc:spChg>
      </pc:sldChg>
      <pc:sldChg chg="addSp delSp modSp">
        <pc:chgData name="Jacob Knowlton" userId="S::jknowlton@crcog.org::d72bb1ed-ad07-4ae4-b4fc-3a9891d7b983" providerId="AD" clId="Web-{D9BB64CD-45E0-DDA4-6455-140EDB2EC00B}" dt="2023-03-14T20:09:35.985" v="124" actId="1076"/>
        <pc:sldMkLst>
          <pc:docMk/>
          <pc:sldMk cId="766695920" sldId="278"/>
        </pc:sldMkLst>
        <pc:spChg chg="mod">
          <ac:chgData name="Jacob Knowlton" userId="S::jknowlton@crcog.org::d72bb1ed-ad07-4ae4-b4fc-3a9891d7b983" providerId="AD" clId="Web-{D9BB64CD-45E0-DDA4-6455-140EDB2EC00B}" dt="2023-03-14T19:51:23.767" v="87" actId="20577"/>
          <ac:spMkLst>
            <pc:docMk/>
            <pc:sldMk cId="766695920" sldId="278"/>
            <ac:spMk id="8" creationId="{C3E4CA2E-E2D0-47ED-B410-46AB497BCFE6}"/>
          </ac:spMkLst>
        </pc:spChg>
        <pc:picChg chg="del">
          <ac:chgData name="Jacob Knowlton" userId="S::jknowlton@crcog.org::d72bb1ed-ad07-4ae4-b4fc-3a9891d7b983" providerId="AD" clId="Web-{D9BB64CD-45E0-DDA4-6455-140EDB2EC00B}" dt="2023-03-14T19:59:14.264" v="112"/>
          <ac:picMkLst>
            <pc:docMk/>
            <pc:sldMk cId="766695920" sldId="278"/>
            <ac:picMk id="3" creationId="{78CA2C3E-3886-5567-C532-3C28F161B9D4}"/>
          </ac:picMkLst>
        </pc:picChg>
        <pc:picChg chg="add mod">
          <ac:chgData name="Jacob Knowlton" userId="S::jknowlton@crcog.org::d72bb1ed-ad07-4ae4-b4fc-3a9891d7b983" providerId="AD" clId="Web-{D9BB64CD-45E0-DDA4-6455-140EDB2EC00B}" dt="2023-03-14T20:09:25.985" v="123" actId="1076"/>
          <ac:picMkLst>
            <pc:docMk/>
            <pc:sldMk cId="766695920" sldId="278"/>
            <ac:picMk id="4" creationId="{233A8C54-FD47-C3AC-36F2-AFA8ED33F935}"/>
          </ac:picMkLst>
        </pc:picChg>
        <pc:picChg chg="add mod">
          <ac:chgData name="Jacob Knowlton" userId="S::jknowlton@crcog.org::d72bb1ed-ad07-4ae4-b4fc-3a9891d7b983" providerId="AD" clId="Web-{D9BB64CD-45E0-DDA4-6455-140EDB2EC00B}" dt="2023-03-14T20:09:35.985" v="124" actId="1076"/>
          <ac:picMkLst>
            <pc:docMk/>
            <pc:sldMk cId="766695920" sldId="278"/>
            <ac:picMk id="5" creationId="{5894D771-8895-B6D7-3C4A-3E005F849E0E}"/>
          </ac:picMkLst>
        </pc:picChg>
      </pc:sldChg>
      <pc:sldChg chg="modSp">
        <pc:chgData name="Jacob Knowlton" userId="S::jknowlton@crcog.org::d72bb1ed-ad07-4ae4-b4fc-3a9891d7b983" providerId="AD" clId="Web-{D9BB64CD-45E0-DDA4-6455-140EDB2EC00B}" dt="2023-03-14T19:52:44.597" v="96" actId="20577"/>
        <pc:sldMkLst>
          <pc:docMk/>
          <pc:sldMk cId="614378181" sldId="279"/>
        </pc:sldMkLst>
        <pc:spChg chg="mod">
          <ac:chgData name="Jacob Knowlton" userId="S::jknowlton@crcog.org::d72bb1ed-ad07-4ae4-b4fc-3a9891d7b983" providerId="AD" clId="Web-{D9BB64CD-45E0-DDA4-6455-140EDB2EC00B}" dt="2023-03-14T19:52:44.597" v="96" actId="20577"/>
          <ac:spMkLst>
            <pc:docMk/>
            <pc:sldMk cId="614378181" sldId="279"/>
            <ac:spMk id="8" creationId="{C3E4CA2E-E2D0-47ED-B410-46AB497BCFE6}"/>
          </ac:spMkLst>
        </pc:spChg>
      </pc:sldChg>
      <pc:sldChg chg="modSp">
        <pc:chgData name="Jacob Knowlton" userId="S::jknowlton@crcog.org::d72bb1ed-ad07-4ae4-b4fc-3a9891d7b983" providerId="AD" clId="Web-{D9BB64CD-45E0-DDA4-6455-140EDB2EC00B}" dt="2023-03-14T19:52:47.222" v="97" actId="20577"/>
        <pc:sldMkLst>
          <pc:docMk/>
          <pc:sldMk cId="4274737673" sldId="280"/>
        </pc:sldMkLst>
        <pc:spChg chg="mod">
          <ac:chgData name="Jacob Knowlton" userId="S::jknowlton@crcog.org::d72bb1ed-ad07-4ae4-b4fc-3a9891d7b983" providerId="AD" clId="Web-{D9BB64CD-45E0-DDA4-6455-140EDB2EC00B}" dt="2023-03-14T19:52:47.222" v="97" actId="20577"/>
          <ac:spMkLst>
            <pc:docMk/>
            <pc:sldMk cId="4274737673" sldId="280"/>
            <ac:spMk id="8" creationId="{C3E4CA2E-E2D0-47ED-B410-46AB497BCFE6}"/>
          </ac:spMkLst>
        </pc:spChg>
      </pc:sldChg>
      <pc:sldChg chg="modSp del">
        <pc:chgData name="Jacob Knowlton" userId="S::jknowlton@crcog.org::d72bb1ed-ad07-4ae4-b4fc-3a9891d7b983" providerId="AD" clId="Web-{D9BB64CD-45E0-DDA4-6455-140EDB2EC00B}" dt="2023-03-14T19:52:48.910" v="98"/>
        <pc:sldMkLst>
          <pc:docMk/>
          <pc:sldMk cId="607185388" sldId="327"/>
        </pc:sldMkLst>
        <pc:spChg chg="mod">
          <ac:chgData name="Jacob Knowlton" userId="S::jknowlton@crcog.org::d72bb1ed-ad07-4ae4-b4fc-3a9891d7b983" providerId="AD" clId="Web-{D9BB64CD-45E0-DDA4-6455-140EDB2EC00B}" dt="2023-03-14T19:51:35.845" v="91" actId="20577"/>
          <ac:spMkLst>
            <pc:docMk/>
            <pc:sldMk cId="607185388" sldId="327"/>
            <ac:spMk id="5" creationId="{B49C67F3-012C-5DBB-1A7D-5447F425DEDF}"/>
          </ac:spMkLst>
        </pc:spChg>
      </pc:sldChg>
      <pc:sldChg chg="del">
        <pc:chgData name="Jacob Knowlton" userId="S::jknowlton@crcog.org::d72bb1ed-ad07-4ae4-b4fc-3a9891d7b983" providerId="AD" clId="Web-{D9BB64CD-45E0-DDA4-6455-140EDB2EC00B}" dt="2023-03-14T19:45:57.101" v="30"/>
        <pc:sldMkLst>
          <pc:docMk/>
          <pc:sldMk cId="764949120" sldId="328"/>
        </pc:sldMkLst>
      </pc:sldChg>
      <pc:sldChg chg="del">
        <pc:chgData name="Jacob Knowlton" userId="S::jknowlton@crcog.org::d72bb1ed-ad07-4ae4-b4fc-3a9891d7b983" providerId="AD" clId="Web-{D9BB64CD-45E0-DDA4-6455-140EDB2EC00B}" dt="2023-03-14T19:45:57.835" v="31"/>
        <pc:sldMkLst>
          <pc:docMk/>
          <pc:sldMk cId="792802495" sldId="329"/>
        </pc:sldMkLst>
      </pc:sldChg>
      <pc:sldChg chg="del">
        <pc:chgData name="Jacob Knowlton" userId="S::jknowlton@crcog.org::d72bb1ed-ad07-4ae4-b4fc-3a9891d7b983" providerId="AD" clId="Web-{D9BB64CD-45E0-DDA4-6455-140EDB2EC00B}" dt="2023-03-14T19:45:58.757" v="32"/>
        <pc:sldMkLst>
          <pc:docMk/>
          <pc:sldMk cId="2874318321" sldId="330"/>
        </pc:sldMkLst>
      </pc:sldChg>
      <pc:sldChg chg="del">
        <pc:chgData name="Jacob Knowlton" userId="S::jknowlton@crcog.org::d72bb1ed-ad07-4ae4-b4fc-3a9891d7b983" providerId="AD" clId="Web-{D9BB64CD-45E0-DDA4-6455-140EDB2EC00B}" dt="2023-03-14T19:45:59.414" v="33"/>
        <pc:sldMkLst>
          <pc:docMk/>
          <pc:sldMk cId="964682706" sldId="331"/>
        </pc:sldMkLst>
      </pc:sldChg>
      <pc:sldChg chg="del">
        <pc:chgData name="Jacob Knowlton" userId="S::jknowlton@crcog.org::d72bb1ed-ad07-4ae4-b4fc-3a9891d7b983" providerId="AD" clId="Web-{D9BB64CD-45E0-DDA4-6455-140EDB2EC00B}" dt="2023-03-14T19:45:59.914" v="34"/>
        <pc:sldMkLst>
          <pc:docMk/>
          <pc:sldMk cId="841911270" sldId="332"/>
        </pc:sldMkLst>
      </pc:sldChg>
      <pc:sldChg chg="del">
        <pc:chgData name="Jacob Knowlton" userId="S::jknowlton@crcog.org::d72bb1ed-ad07-4ae4-b4fc-3a9891d7b983" providerId="AD" clId="Web-{D9BB64CD-45E0-DDA4-6455-140EDB2EC00B}" dt="2023-03-14T19:46:00.507" v="35"/>
        <pc:sldMkLst>
          <pc:docMk/>
          <pc:sldMk cId="1503226827" sldId="333"/>
        </pc:sldMkLst>
      </pc:sldChg>
      <pc:sldChg chg="del">
        <pc:chgData name="Jacob Knowlton" userId="S::jknowlton@crcog.org::d72bb1ed-ad07-4ae4-b4fc-3a9891d7b983" providerId="AD" clId="Web-{D9BB64CD-45E0-DDA4-6455-140EDB2EC00B}" dt="2023-03-14T19:46:03.226" v="36"/>
        <pc:sldMkLst>
          <pc:docMk/>
          <pc:sldMk cId="2992419693" sldId="334"/>
        </pc:sldMkLst>
      </pc:sldChg>
      <pc:sldChg chg="del">
        <pc:chgData name="Jacob Knowlton" userId="S::jknowlton@crcog.org::d72bb1ed-ad07-4ae4-b4fc-3a9891d7b983" providerId="AD" clId="Web-{D9BB64CD-45E0-DDA4-6455-140EDB2EC00B}" dt="2023-03-14T19:46:04.211" v="37"/>
        <pc:sldMkLst>
          <pc:docMk/>
          <pc:sldMk cId="1949093529" sldId="335"/>
        </pc:sldMkLst>
      </pc:sldChg>
      <pc:sldChg chg="del">
        <pc:chgData name="Jacob Knowlton" userId="S::jknowlton@crcog.org::d72bb1ed-ad07-4ae4-b4fc-3a9891d7b983" providerId="AD" clId="Web-{D9BB64CD-45E0-DDA4-6455-140EDB2EC00B}" dt="2023-03-14T19:46:04.945" v="38"/>
        <pc:sldMkLst>
          <pc:docMk/>
          <pc:sldMk cId="1760248690" sldId="336"/>
        </pc:sldMkLst>
      </pc:sldChg>
      <pc:sldChg chg="del">
        <pc:chgData name="Jacob Knowlton" userId="S::jknowlton@crcog.org::d72bb1ed-ad07-4ae4-b4fc-3a9891d7b983" providerId="AD" clId="Web-{D9BB64CD-45E0-DDA4-6455-140EDB2EC00B}" dt="2023-03-14T19:46:05.726" v="39"/>
        <pc:sldMkLst>
          <pc:docMk/>
          <pc:sldMk cId="3730071424" sldId="337"/>
        </pc:sldMkLst>
      </pc:sldChg>
      <pc:sldChg chg="del">
        <pc:chgData name="Jacob Knowlton" userId="S::jknowlton@crcog.org::d72bb1ed-ad07-4ae4-b4fc-3a9891d7b983" providerId="AD" clId="Web-{D9BB64CD-45E0-DDA4-6455-140EDB2EC00B}" dt="2023-03-14T19:46:06.211" v="40"/>
        <pc:sldMkLst>
          <pc:docMk/>
          <pc:sldMk cId="3828198234" sldId="338"/>
        </pc:sldMkLst>
      </pc:sldChg>
      <pc:sldChg chg="del">
        <pc:chgData name="Jacob Knowlton" userId="S::jknowlton@crcog.org::d72bb1ed-ad07-4ae4-b4fc-3a9891d7b983" providerId="AD" clId="Web-{D9BB64CD-45E0-DDA4-6455-140EDB2EC00B}" dt="2023-03-14T19:46:06.632" v="41"/>
        <pc:sldMkLst>
          <pc:docMk/>
          <pc:sldMk cId="1480884279" sldId="339"/>
        </pc:sldMkLst>
      </pc:sldChg>
      <pc:sldChg chg="del">
        <pc:chgData name="Jacob Knowlton" userId="S::jknowlton@crcog.org::d72bb1ed-ad07-4ae4-b4fc-3a9891d7b983" providerId="AD" clId="Web-{D9BB64CD-45E0-DDA4-6455-140EDB2EC00B}" dt="2023-03-14T19:46:07.711" v="42"/>
        <pc:sldMkLst>
          <pc:docMk/>
          <pc:sldMk cId="181454611" sldId="340"/>
        </pc:sldMkLst>
      </pc:sldChg>
      <pc:sldChg chg="del">
        <pc:chgData name="Jacob Knowlton" userId="S::jknowlton@crcog.org::d72bb1ed-ad07-4ae4-b4fc-3a9891d7b983" providerId="AD" clId="Web-{D9BB64CD-45E0-DDA4-6455-140EDB2EC00B}" dt="2023-03-14T19:46:08.195" v="43"/>
        <pc:sldMkLst>
          <pc:docMk/>
          <pc:sldMk cId="1306183948" sldId="341"/>
        </pc:sldMkLst>
      </pc:sldChg>
      <pc:sldChg chg="del">
        <pc:chgData name="Jacob Knowlton" userId="S::jknowlton@crcog.org::d72bb1ed-ad07-4ae4-b4fc-3a9891d7b983" providerId="AD" clId="Web-{D9BB64CD-45E0-DDA4-6455-140EDB2EC00B}" dt="2023-03-14T19:46:09.445" v="44"/>
        <pc:sldMkLst>
          <pc:docMk/>
          <pc:sldMk cId="1061275052" sldId="342"/>
        </pc:sldMkLst>
      </pc:sldChg>
      <pc:sldChg chg="del">
        <pc:chgData name="Jacob Knowlton" userId="S::jknowlton@crcog.org::d72bb1ed-ad07-4ae4-b4fc-3a9891d7b983" providerId="AD" clId="Web-{D9BB64CD-45E0-DDA4-6455-140EDB2EC00B}" dt="2023-03-14T19:46:10.601" v="45"/>
        <pc:sldMkLst>
          <pc:docMk/>
          <pc:sldMk cId="3123452489" sldId="343"/>
        </pc:sldMkLst>
      </pc:sldChg>
      <pc:sldChg chg="del">
        <pc:chgData name="Jacob Knowlton" userId="S::jknowlton@crcog.org::d72bb1ed-ad07-4ae4-b4fc-3a9891d7b983" providerId="AD" clId="Web-{D9BB64CD-45E0-DDA4-6455-140EDB2EC00B}" dt="2023-03-14T19:46:11.179" v="46"/>
        <pc:sldMkLst>
          <pc:docMk/>
          <pc:sldMk cId="2506980328" sldId="344"/>
        </pc:sldMkLst>
      </pc:sldChg>
      <pc:sldChg chg="del">
        <pc:chgData name="Jacob Knowlton" userId="S::jknowlton@crcog.org::d72bb1ed-ad07-4ae4-b4fc-3a9891d7b983" providerId="AD" clId="Web-{D9BB64CD-45E0-DDA4-6455-140EDB2EC00B}" dt="2023-03-14T19:46:12.054" v="47"/>
        <pc:sldMkLst>
          <pc:docMk/>
          <pc:sldMk cId="1837688974" sldId="345"/>
        </pc:sldMkLst>
      </pc:sldChg>
      <pc:sldChg chg="del">
        <pc:chgData name="Jacob Knowlton" userId="S::jknowlton@crcog.org::d72bb1ed-ad07-4ae4-b4fc-3a9891d7b983" providerId="AD" clId="Web-{D9BB64CD-45E0-DDA4-6455-140EDB2EC00B}" dt="2023-03-14T19:46:12.508" v="48"/>
        <pc:sldMkLst>
          <pc:docMk/>
          <pc:sldMk cId="4253568096" sldId="346"/>
        </pc:sldMkLst>
      </pc:sldChg>
      <pc:sldChg chg="del">
        <pc:chgData name="Jacob Knowlton" userId="S::jknowlton@crcog.org::d72bb1ed-ad07-4ae4-b4fc-3a9891d7b983" providerId="AD" clId="Web-{D9BB64CD-45E0-DDA4-6455-140EDB2EC00B}" dt="2023-03-14T19:46:13.055" v="49"/>
        <pc:sldMkLst>
          <pc:docMk/>
          <pc:sldMk cId="264605685" sldId="347"/>
        </pc:sldMkLst>
      </pc:sldChg>
      <pc:sldChg chg="del">
        <pc:chgData name="Jacob Knowlton" userId="S::jknowlton@crcog.org::d72bb1ed-ad07-4ae4-b4fc-3a9891d7b983" providerId="AD" clId="Web-{D9BB64CD-45E0-DDA4-6455-140EDB2EC00B}" dt="2023-03-14T19:46:14.101" v="50"/>
        <pc:sldMkLst>
          <pc:docMk/>
          <pc:sldMk cId="2776835445" sldId="348"/>
        </pc:sldMkLst>
      </pc:sldChg>
      <pc:sldChg chg="del">
        <pc:chgData name="Jacob Knowlton" userId="S::jknowlton@crcog.org::d72bb1ed-ad07-4ae4-b4fc-3a9891d7b983" providerId="AD" clId="Web-{D9BB64CD-45E0-DDA4-6455-140EDB2EC00B}" dt="2023-03-14T19:46:15.336" v="51"/>
        <pc:sldMkLst>
          <pc:docMk/>
          <pc:sldMk cId="2448532109" sldId="349"/>
        </pc:sldMkLst>
      </pc:sldChg>
      <pc:sldChg chg="delSp modSp del">
        <pc:chgData name="Jacob Knowlton" userId="S::jknowlton@crcog.org::d72bb1ed-ad07-4ae4-b4fc-3a9891d7b983" providerId="AD" clId="Web-{D9BB64CD-45E0-DDA4-6455-140EDB2EC00B}" dt="2023-03-14T20:09:40.829" v="125"/>
        <pc:sldMkLst>
          <pc:docMk/>
          <pc:sldMk cId="3781099440" sldId="350"/>
        </pc:sldMkLst>
        <pc:spChg chg="mod">
          <ac:chgData name="Jacob Knowlton" userId="S::jknowlton@crcog.org::d72bb1ed-ad07-4ae4-b4fc-3a9891d7b983" providerId="AD" clId="Web-{D9BB64CD-45E0-DDA4-6455-140EDB2EC00B}" dt="2023-03-14T19:51:27.345" v="88" actId="20577"/>
          <ac:spMkLst>
            <pc:docMk/>
            <pc:sldMk cId="3781099440" sldId="350"/>
            <ac:spMk id="8" creationId="{C3E4CA2E-E2D0-47ED-B410-46AB497BCFE6}"/>
          </ac:spMkLst>
        </pc:spChg>
        <pc:picChg chg="del">
          <ac:chgData name="Jacob Knowlton" userId="S::jknowlton@crcog.org::d72bb1ed-ad07-4ae4-b4fc-3a9891d7b983" providerId="AD" clId="Web-{D9BB64CD-45E0-DDA4-6455-140EDB2EC00B}" dt="2023-03-14T19:59:15.858" v="113"/>
          <ac:picMkLst>
            <pc:docMk/>
            <pc:sldMk cId="3781099440" sldId="350"/>
            <ac:picMk id="4" creationId="{D6A772C6-CDDC-EADE-E5F1-9F8B9C9268AA}"/>
          </ac:picMkLst>
        </pc:picChg>
        <pc:picChg chg="del">
          <ac:chgData name="Jacob Knowlton" userId="S::jknowlton@crcog.org::d72bb1ed-ad07-4ae4-b4fc-3a9891d7b983" providerId="AD" clId="Web-{D9BB64CD-45E0-DDA4-6455-140EDB2EC00B}" dt="2023-03-14T19:59:16.389" v="114"/>
          <ac:picMkLst>
            <pc:docMk/>
            <pc:sldMk cId="3781099440" sldId="350"/>
            <ac:picMk id="7" creationId="{9467286B-E3CA-F660-9DFF-1E8D7876B8FE}"/>
          </ac:picMkLst>
        </pc:picChg>
      </pc:sldChg>
      <pc:sldChg chg="addSp modSp new ord">
        <pc:chgData name="Jacob Knowlton" userId="S::jknowlton@crcog.org::d72bb1ed-ad07-4ae4-b4fc-3a9891d7b983" providerId="AD" clId="Web-{D9BB64CD-45E0-DDA4-6455-140EDB2EC00B}" dt="2023-03-14T19:51:08.422" v="79" actId="20577"/>
        <pc:sldMkLst>
          <pc:docMk/>
          <pc:sldMk cId="2370872187" sldId="351"/>
        </pc:sldMkLst>
        <pc:spChg chg="add mod">
          <ac:chgData name="Jacob Knowlton" userId="S::jknowlton@crcog.org::d72bb1ed-ad07-4ae4-b4fc-3a9891d7b983" providerId="AD" clId="Web-{D9BB64CD-45E0-DDA4-6455-140EDB2EC00B}" dt="2023-03-14T19:51:08.422" v="79" actId="20577"/>
          <ac:spMkLst>
            <pc:docMk/>
            <pc:sldMk cId="2370872187" sldId="351"/>
            <ac:spMk id="3" creationId="{87627DB0-F38F-D163-ABEC-CED9ECD630EC}"/>
          </ac:spMkLst>
        </pc:spChg>
      </pc:sldChg>
      <pc:sldChg chg="addSp modSp new ord">
        <pc:chgData name="Jacob Knowlton" userId="S::jknowlton@crcog.org::d72bb1ed-ad07-4ae4-b4fc-3a9891d7b983" providerId="AD" clId="Web-{D9BB64CD-45E0-DDA4-6455-140EDB2EC00B}" dt="2023-03-14T19:51:14.469" v="84" actId="20577"/>
        <pc:sldMkLst>
          <pc:docMk/>
          <pc:sldMk cId="871349560" sldId="352"/>
        </pc:sldMkLst>
        <pc:spChg chg="add mod">
          <ac:chgData name="Jacob Knowlton" userId="S::jknowlton@crcog.org::d72bb1ed-ad07-4ae4-b4fc-3a9891d7b983" providerId="AD" clId="Web-{D9BB64CD-45E0-DDA4-6455-140EDB2EC00B}" dt="2023-03-14T19:51:14.469" v="84" actId="20577"/>
          <ac:spMkLst>
            <pc:docMk/>
            <pc:sldMk cId="871349560" sldId="352"/>
            <ac:spMk id="3" creationId="{3AC46586-B667-585B-0225-FB3970243EF8}"/>
          </ac:spMkLst>
        </pc:spChg>
      </pc:sldChg>
      <pc:sldChg chg="addSp modSp new ord">
        <pc:chgData name="Jacob Knowlton" userId="S::jknowlton@crcog.org::d72bb1ed-ad07-4ae4-b4fc-3a9891d7b983" providerId="AD" clId="Web-{D9BB64CD-45E0-DDA4-6455-140EDB2EC00B}" dt="2023-03-14T19:50:50.844" v="75"/>
        <pc:sldMkLst>
          <pc:docMk/>
          <pc:sldMk cId="4107213727" sldId="353"/>
        </pc:sldMkLst>
        <pc:spChg chg="add mod">
          <ac:chgData name="Jacob Knowlton" userId="S::jknowlton@crcog.org::d72bb1ed-ad07-4ae4-b4fc-3a9891d7b983" providerId="AD" clId="Web-{D9BB64CD-45E0-DDA4-6455-140EDB2EC00B}" dt="2023-03-14T19:50:48.594" v="74" actId="1076"/>
          <ac:spMkLst>
            <pc:docMk/>
            <pc:sldMk cId="4107213727" sldId="353"/>
            <ac:spMk id="2" creationId="{9F9BB173-3A12-D1B7-0A79-390032B523EF}"/>
          </ac:spMkLst>
        </pc:spChg>
      </pc:sldChg>
    </pc:docChg>
  </pc:docChgLst>
  <pc:docChgLst>
    <pc:chgData name="Christopher Henchey" userId="99fab85a-0dcd-4815-ac8d-1d035c29d246" providerId="ADAL" clId="{464B9D41-CC03-483C-A504-D2EE64BBEE84}"/>
    <pc:docChg chg="modSld">
      <pc:chgData name="Christopher Henchey" userId="99fab85a-0dcd-4815-ac8d-1d035c29d246" providerId="ADAL" clId="{464B9D41-CC03-483C-A504-D2EE64BBEE84}" dt="2022-09-09T15:21:47.010" v="0" actId="1076"/>
      <pc:docMkLst>
        <pc:docMk/>
      </pc:docMkLst>
      <pc:sldChg chg="modSp mod">
        <pc:chgData name="Christopher Henchey" userId="99fab85a-0dcd-4815-ac8d-1d035c29d246" providerId="ADAL" clId="{464B9D41-CC03-483C-A504-D2EE64BBEE84}" dt="2022-09-09T15:21:47.010" v="0" actId="1076"/>
        <pc:sldMkLst>
          <pc:docMk/>
          <pc:sldMk cId="2810644290" sldId="274"/>
        </pc:sldMkLst>
        <pc:spChg chg="mod">
          <ac:chgData name="Christopher Henchey" userId="99fab85a-0dcd-4815-ac8d-1d035c29d246" providerId="ADAL" clId="{464B9D41-CC03-483C-A504-D2EE64BBEE84}" dt="2022-09-09T15:21:47.010" v="0" actId="1076"/>
          <ac:spMkLst>
            <pc:docMk/>
            <pc:sldMk cId="2810644290" sldId="274"/>
            <ac:spMk id="3" creationId="{5ADDE5D0-273F-4996-A79C-3F6EDFEF97B0}"/>
          </ac:spMkLst>
        </pc:spChg>
      </pc:sldChg>
    </pc:docChg>
  </pc:docChgLst>
  <pc:docChgLst>
    <pc:chgData name="Heidi Samokar" userId="S::hsamokar@crcog.org::7eca2386-c17f-4d23-8fdb-0b79cf3f4b1b" providerId="AD" clId="Web-{3788E0D4-2608-813A-0ED4-174C7EE6A01C}"/>
    <pc:docChg chg="modSld">
      <pc:chgData name="Heidi Samokar" userId="S::hsamokar@crcog.org::7eca2386-c17f-4d23-8fdb-0b79cf3f4b1b" providerId="AD" clId="Web-{3788E0D4-2608-813A-0ED4-174C7EE6A01C}" dt="2024-06-18T12:26:25.531" v="224"/>
      <pc:docMkLst>
        <pc:docMk/>
      </pc:docMkLst>
      <pc:sldChg chg="modSp">
        <pc:chgData name="Heidi Samokar" userId="S::hsamokar@crcog.org::7eca2386-c17f-4d23-8fdb-0b79cf3f4b1b" providerId="AD" clId="Web-{3788E0D4-2608-813A-0ED4-174C7EE6A01C}" dt="2024-06-18T12:23:47.730" v="144" actId="20577"/>
        <pc:sldMkLst>
          <pc:docMk/>
          <pc:sldMk cId="4120774065" sldId="287"/>
        </pc:sldMkLst>
        <pc:spChg chg="mod">
          <ac:chgData name="Heidi Samokar" userId="S::hsamokar@crcog.org::7eca2386-c17f-4d23-8fdb-0b79cf3f4b1b" providerId="AD" clId="Web-{3788E0D4-2608-813A-0ED4-174C7EE6A01C}" dt="2024-06-18T12:22:49.229" v="132" actId="1076"/>
          <ac:spMkLst>
            <pc:docMk/>
            <pc:sldMk cId="4120774065" sldId="287"/>
            <ac:spMk id="3" creationId="{EFDFFC4A-875D-7153-DEA3-5A43C6DDCB88}"/>
          </ac:spMkLst>
        </pc:spChg>
        <pc:spChg chg="mod">
          <ac:chgData name="Heidi Samokar" userId="S::hsamokar@crcog.org::7eca2386-c17f-4d23-8fdb-0b79cf3f4b1b" providerId="AD" clId="Web-{3788E0D4-2608-813A-0ED4-174C7EE6A01C}" dt="2024-06-18T12:23:47.730" v="144" actId="20577"/>
          <ac:spMkLst>
            <pc:docMk/>
            <pc:sldMk cId="4120774065" sldId="287"/>
            <ac:spMk id="4" creationId="{BD6D806D-B7BB-5BBB-6C59-F1C23540982A}"/>
          </ac:spMkLst>
        </pc:spChg>
        <pc:spChg chg="mod">
          <ac:chgData name="Heidi Samokar" userId="S::hsamokar@crcog.org::7eca2386-c17f-4d23-8fdb-0b79cf3f4b1b" providerId="AD" clId="Web-{3788E0D4-2608-813A-0ED4-174C7EE6A01C}" dt="2024-06-18T12:22:52.604" v="133" actId="1076"/>
          <ac:spMkLst>
            <pc:docMk/>
            <pc:sldMk cId="4120774065" sldId="287"/>
            <ac:spMk id="5" creationId="{690F1689-99E0-168A-90F8-FA8F2EC59697}"/>
          </ac:spMkLst>
        </pc:spChg>
      </pc:sldChg>
      <pc:sldChg chg="modSp">
        <pc:chgData name="Heidi Samokar" userId="S::hsamokar@crcog.org::7eca2386-c17f-4d23-8fdb-0b79cf3f4b1b" providerId="AD" clId="Web-{3788E0D4-2608-813A-0ED4-174C7EE6A01C}" dt="2024-06-18T12:26:25.531" v="224"/>
        <pc:sldMkLst>
          <pc:docMk/>
          <pc:sldMk cId="3804579227" sldId="289"/>
        </pc:sldMkLst>
        <pc:spChg chg="mod">
          <ac:chgData name="Heidi Samokar" userId="S::hsamokar@crcog.org::7eca2386-c17f-4d23-8fdb-0b79cf3f4b1b" providerId="AD" clId="Web-{3788E0D4-2608-813A-0ED4-174C7EE6A01C}" dt="2024-06-18T12:26:25.531" v="224"/>
          <ac:spMkLst>
            <pc:docMk/>
            <pc:sldMk cId="3804579227" sldId="289"/>
            <ac:spMk id="4" creationId="{BD6D806D-B7BB-5BBB-6C59-F1C23540982A}"/>
          </ac:spMkLst>
        </pc:spChg>
        <pc:spChg chg="mod">
          <ac:chgData name="Heidi Samokar" userId="S::hsamokar@crcog.org::7eca2386-c17f-4d23-8fdb-0b79cf3f4b1b" providerId="AD" clId="Web-{3788E0D4-2608-813A-0ED4-174C7EE6A01C}" dt="2024-06-18T12:25:49.483" v="191" actId="20577"/>
          <ac:spMkLst>
            <pc:docMk/>
            <pc:sldMk cId="3804579227" sldId="289"/>
            <ac:spMk id="8" creationId="{C3E4CA2E-E2D0-47ED-B410-46AB497BCFE6}"/>
          </ac:spMkLst>
        </pc:spChg>
      </pc:sldChg>
    </pc:docChg>
  </pc:docChgLst>
  <pc:docChgLst>
    <pc:chgData name="Caitlin Palmer" userId="d9d662d3-73b0-4f85-9755-123c748bbdee" providerId="ADAL" clId="{AE87C762-B8B9-4D45-ADC3-0F81D567D760}"/>
    <pc:docChg chg="undo custSel modSld">
      <pc:chgData name="Caitlin Palmer" userId="d9d662d3-73b0-4f85-9755-123c748bbdee" providerId="ADAL" clId="{AE87C762-B8B9-4D45-ADC3-0F81D567D760}" dt="2024-06-18T19:13:53.278" v="176" actId="1076"/>
      <pc:docMkLst>
        <pc:docMk/>
      </pc:docMkLst>
      <pc:sldChg chg="modSp mod">
        <pc:chgData name="Caitlin Palmer" userId="d9d662d3-73b0-4f85-9755-123c748bbdee" providerId="ADAL" clId="{AE87C762-B8B9-4D45-ADC3-0F81D567D760}" dt="2024-06-18T13:11:27.155" v="1" actId="1076"/>
        <pc:sldMkLst>
          <pc:docMk/>
          <pc:sldMk cId="1485489415" sldId="283"/>
        </pc:sldMkLst>
        <pc:picChg chg="mod modCrop">
          <ac:chgData name="Caitlin Palmer" userId="d9d662d3-73b0-4f85-9755-123c748bbdee" providerId="ADAL" clId="{AE87C762-B8B9-4D45-ADC3-0F81D567D760}" dt="2024-06-18T13:11:27.155" v="1" actId="1076"/>
          <ac:picMkLst>
            <pc:docMk/>
            <pc:sldMk cId="1485489415" sldId="283"/>
            <ac:picMk id="5" creationId="{D69FF83F-8F08-1A51-4E84-EB12FCC49927}"/>
          </ac:picMkLst>
        </pc:picChg>
      </pc:sldChg>
      <pc:sldChg chg="modSp mod">
        <pc:chgData name="Caitlin Palmer" userId="d9d662d3-73b0-4f85-9755-123c748bbdee" providerId="ADAL" clId="{AE87C762-B8B9-4D45-ADC3-0F81D567D760}" dt="2024-06-18T19:13:53.278" v="176" actId="1076"/>
        <pc:sldMkLst>
          <pc:docMk/>
          <pc:sldMk cId="217718012" sldId="286"/>
        </pc:sldMkLst>
        <pc:spChg chg="mod">
          <ac:chgData name="Caitlin Palmer" userId="d9d662d3-73b0-4f85-9755-123c748bbdee" providerId="ADAL" clId="{AE87C762-B8B9-4D45-ADC3-0F81D567D760}" dt="2024-06-18T19:13:53.278" v="176" actId="1076"/>
          <ac:spMkLst>
            <pc:docMk/>
            <pc:sldMk cId="217718012" sldId="286"/>
            <ac:spMk id="11" creationId="{C7BD1641-426A-1313-1876-8821693E0DFE}"/>
          </ac:spMkLst>
        </pc:spChg>
      </pc:sldChg>
      <pc:sldChg chg="addSp modSp mod modNotesTx">
        <pc:chgData name="Caitlin Palmer" userId="d9d662d3-73b0-4f85-9755-123c748bbdee" providerId="ADAL" clId="{AE87C762-B8B9-4D45-ADC3-0F81D567D760}" dt="2024-06-18T19:00:36.947" v="145" actId="20577"/>
        <pc:sldMkLst>
          <pc:docMk/>
          <pc:sldMk cId="4120774065" sldId="287"/>
        </pc:sldMkLst>
        <pc:spChg chg="mod">
          <ac:chgData name="Caitlin Palmer" userId="d9d662d3-73b0-4f85-9755-123c748bbdee" providerId="ADAL" clId="{AE87C762-B8B9-4D45-ADC3-0F81D567D760}" dt="2024-06-18T18:57:20" v="4" actId="20577"/>
          <ac:spMkLst>
            <pc:docMk/>
            <pc:sldMk cId="4120774065" sldId="287"/>
            <ac:spMk id="4" creationId="{BD6D806D-B7BB-5BBB-6C59-F1C23540982A}"/>
          </ac:spMkLst>
        </pc:spChg>
        <pc:spChg chg="add mod">
          <ac:chgData name="Caitlin Palmer" userId="d9d662d3-73b0-4f85-9755-123c748bbdee" providerId="ADAL" clId="{AE87C762-B8B9-4D45-ADC3-0F81D567D760}" dt="2024-06-18T19:00:05.915" v="98" actId="14100"/>
          <ac:spMkLst>
            <pc:docMk/>
            <pc:sldMk cId="4120774065" sldId="287"/>
            <ac:spMk id="7" creationId="{66DEA8BE-B518-4FC2-DA9E-39F08F83BA7A}"/>
          </ac:spMkLst>
        </pc:spChg>
        <pc:spChg chg="add mod">
          <ac:chgData name="Caitlin Palmer" userId="d9d662d3-73b0-4f85-9755-123c748bbdee" providerId="ADAL" clId="{AE87C762-B8B9-4D45-ADC3-0F81D567D760}" dt="2024-06-18T18:59:58.523" v="96" actId="14100"/>
          <ac:spMkLst>
            <pc:docMk/>
            <pc:sldMk cId="4120774065" sldId="287"/>
            <ac:spMk id="9" creationId="{D4A7D9BA-F119-3C4B-FD06-A5489CA43750}"/>
          </ac:spMkLst>
        </pc:spChg>
      </pc:sldChg>
      <pc:sldChg chg="modSp mod">
        <pc:chgData name="Caitlin Palmer" userId="d9d662d3-73b0-4f85-9755-123c748bbdee" providerId="ADAL" clId="{AE87C762-B8B9-4D45-ADC3-0F81D567D760}" dt="2024-06-18T19:09:11.517" v="168" actId="20577"/>
        <pc:sldMkLst>
          <pc:docMk/>
          <pc:sldMk cId="1638616294" sldId="288"/>
        </pc:sldMkLst>
        <pc:spChg chg="mod">
          <ac:chgData name="Caitlin Palmer" userId="d9d662d3-73b0-4f85-9755-123c748bbdee" providerId="ADAL" clId="{AE87C762-B8B9-4D45-ADC3-0F81D567D760}" dt="2024-06-18T19:09:11.517" v="168" actId="20577"/>
          <ac:spMkLst>
            <pc:docMk/>
            <pc:sldMk cId="1638616294" sldId="288"/>
            <ac:spMk id="4" creationId="{BD6D806D-B7BB-5BBB-6C59-F1C23540982A}"/>
          </ac:spMkLst>
        </pc:spChg>
      </pc:sldChg>
    </pc:docChg>
  </pc:docChgLst>
  <pc:docChgLst>
    <pc:chgData name="Jacob Knowlton" userId="S::jknowlton@crcog.org::d72bb1ed-ad07-4ae4-b4fc-3a9891d7b983" providerId="AD" clId="Web-{69AE7A49-FCEB-676E-C992-9B1F5EC5E756}"/>
    <pc:docChg chg="addSld delSld modSld sldOrd addMainMaster modMainMaster">
      <pc:chgData name="Jacob Knowlton" userId="S::jknowlton@crcog.org::d72bb1ed-ad07-4ae4-b4fc-3a9891d7b983" providerId="AD" clId="Web-{69AE7A49-FCEB-676E-C992-9B1F5EC5E756}" dt="2022-11-17T16:33:19.089" v="156" actId="1076"/>
      <pc:docMkLst>
        <pc:docMk/>
      </pc:docMkLst>
      <pc:sldChg chg="addSp modSp">
        <pc:chgData name="Jacob Knowlton" userId="S::jknowlton@crcog.org::d72bb1ed-ad07-4ae4-b4fc-3a9891d7b983" providerId="AD" clId="Web-{69AE7A49-FCEB-676E-C992-9B1F5EC5E756}" dt="2022-11-17T16:33:19.089" v="156" actId="1076"/>
        <pc:sldMkLst>
          <pc:docMk/>
          <pc:sldMk cId="1817317490" sldId="277"/>
        </pc:sldMkLst>
        <pc:spChg chg="add mod">
          <ac:chgData name="Jacob Knowlton" userId="S::jknowlton@crcog.org::d72bb1ed-ad07-4ae4-b4fc-3a9891d7b983" providerId="AD" clId="Web-{69AE7A49-FCEB-676E-C992-9B1F5EC5E756}" dt="2022-11-17T16:33:19.089" v="156" actId="1076"/>
          <ac:spMkLst>
            <pc:docMk/>
            <pc:sldMk cId="1817317490" sldId="277"/>
            <ac:spMk id="3" creationId="{CCDBB934-B59F-6D7C-080C-BD6BD4F835B0}"/>
          </ac:spMkLst>
        </pc:spChg>
        <pc:spChg chg="mod">
          <ac:chgData name="Jacob Knowlton" userId="S::jknowlton@crcog.org::d72bb1ed-ad07-4ae4-b4fc-3a9891d7b983" providerId="AD" clId="Web-{69AE7A49-FCEB-676E-C992-9B1F5EC5E756}" dt="2022-11-17T16:31:05.305" v="119" actId="20577"/>
          <ac:spMkLst>
            <pc:docMk/>
            <pc:sldMk cId="1817317490" sldId="277"/>
            <ac:spMk id="8" creationId="{C3E4CA2E-E2D0-47ED-B410-46AB497BCFE6}"/>
          </ac:spMkLst>
        </pc:spChg>
      </pc:sldChg>
      <pc:sldChg chg="addSp delSp modSp">
        <pc:chgData name="Jacob Knowlton" userId="S::jknowlton@crcog.org::d72bb1ed-ad07-4ae4-b4fc-3a9891d7b983" providerId="AD" clId="Web-{69AE7A49-FCEB-676E-C992-9B1F5EC5E756}" dt="2022-11-17T16:31:11.368" v="121" actId="20577"/>
        <pc:sldMkLst>
          <pc:docMk/>
          <pc:sldMk cId="766695920" sldId="278"/>
        </pc:sldMkLst>
        <pc:spChg chg="mod">
          <ac:chgData name="Jacob Knowlton" userId="S::jknowlton@crcog.org::d72bb1ed-ad07-4ae4-b4fc-3a9891d7b983" providerId="AD" clId="Web-{69AE7A49-FCEB-676E-C992-9B1F5EC5E756}" dt="2022-11-17T16:31:11.368" v="121" actId="20577"/>
          <ac:spMkLst>
            <pc:docMk/>
            <pc:sldMk cId="766695920" sldId="278"/>
            <ac:spMk id="8" creationId="{C3E4CA2E-E2D0-47ED-B410-46AB497BCFE6}"/>
          </ac:spMkLst>
        </pc:spChg>
        <pc:picChg chg="add mod">
          <ac:chgData name="Jacob Knowlton" userId="S::jknowlton@crcog.org::d72bb1ed-ad07-4ae4-b4fc-3a9891d7b983" providerId="AD" clId="Web-{69AE7A49-FCEB-676E-C992-9B1F5EC5E756}" dt="2022-11-17T16:25:52.282" v="61" actId="1076"/>
          <ac:picMkLst>
            <pc:docMk/>
            <pc:sldMk cId="766695920" sldId="278"/>
            <ac:picMk id="3" creationId="{78CA2C3E-3886-5567-C532-3C28F161B9D4}"/>
          </ac:picMkLst>
        </pc:picChg>
        <pc:picChg chg="add del mod">
          <ac:chgData name="Jacob Knowlton" userId="S::jknowlton@crcog.org::d72bb1ed-ad07-4ae4-b4fc-3a9891d7b983" providerId="AD" clId="Web-{69AE7A49-FCEB-676E-C992-9B1F5EC5E756}" dt="2022-11-17T16:24:36.655" v="51"/>
          <ac:picMkLst>
            <pc:docMk/>
            <pc:sldMk cId="766695920" sldId="278"/>
            <ac:picMk id="4" creationId="{D6A772C6-CDDC-EADE-E5F1-9F8B9C9268AA}"/>
          </ac:picMkLst>
        </pc:picChg>
        <pc:picChg chg="add del mod">
          <ac:chgData name="Jacob Knowlton" userId="S::jknowlton@crcog.org::d72bb1ed-ad07-4ae4-b4fc-3a9891d7b983" providerId="AD" clId="Web-{69AE7A49-FCEB-676E-C992-9B1F5EC5E756}" dt="2022-11-17T16:24:37.780" v="52"/>
          <ac:picMkLst>
            <pc:docMk/>
            <pc:sldMk cId="766695920" sldId="278"/>
            <ac:picMk id="5" creationId="{00D91AA3-036A-8900-A2D9-9B327BA48CE7}"/>
          </ac:picMkLst>
        </pc:picChg>
      </pc:sldChg>
      <pc:sldChg chg="del">
        <pc:chgData name="Jacob Knowlton" userId="S::jknowlton@crcog.org::d72bb1ed-ad07-4ae4-b4fc-3a9891d7b983" providerId="AD" clId="Web-{69AE7A49-FCEB-676E-C992-9B1F5EC5E756}" dt="2022-11-17T16:31:00.446" v="117"/>
        <pc:sldMkLst>
          <pc:docMk/>
          <pc:sldMk cId="1728244954" sldId="317"/>
        </pc:sldMkLst>
      </pc:sldChg>
      <pc:sldChg chg="del">
        <pc:chgData name="Jacob Knowlton" userId="S::jknowlton@crcog.org::d72bb1ed-ad07-4ae4-b4fc-3a9891d7b983" providerId="AD" clId="Web-{69AE7A49-FCEB-676E-C992-9B1F5EC5E756}" dt="2022-11-17T16:10:25.495" v="2"/>
        <pc:sldMkLst>
          <pc:docMk/>
          <pc:sldMk cId="987290415" sldId="318"/>
        </pc:sldMkLst>
      </pc:sldChg>
      <pc:sldChg chg="del">
        <pc:chgData name="Jacob Knowlton" userId="S::jknowlton@crcog.org::d72bb1ed-ad07-4ae4-b4fc-3a9891d7b983" providerId="AD" clId="Web-{69AE7A49-FCEB-676E-C992-9B1F5EC5E756}" dt="2022-11-17T16:10:27.495" v="5"/>
        <pc:sldMkLst>
          <pc:docMk/>
          <pc:sldMk cId="3129702256" sldId="321"/>
        </pc:sldMkLst>
      </pc:sldChg>
      <pc:sldChg chg="del">
        <pc:chgData name="Jacob Knowlton" userId="S::jknowlton@crcog.org::d72bb1ed-ad07-4ae4-b4fc-3a9891d7b983" providerId="AD" clId="Web-{69AE7A49-FCEB-676E-C992-9B1F5EC5E756}" dt="2022-11-17T16:10:26.339" v="3"/>
        <pc:sldMkLst>
          <pc:docMk/>
          <pc:sldMk cId="1200895273" sldId="323"/>
        </pc:sldMkLst>
      </pc:sldChg>
      <pc:sldChg chg="del">
        <pc:chgData name="Jacob Knowlton" userId="S::jknowlton@crcog.org::d72bb1ed-ad07-4ae4-b4fc-3a9891d7b983" providerId="AD" clId="Web-{69AE7A49-FCEB-676E-C992-9B1F5EC5E756}" dt="2022-11-17T16:10:28.042" v="6"/>
        <pc:sldMkLst>
          <pc:docMk/>
          <pc:sldMk cId="3350249262" sldId="324"/>
        </pc:sldMkLst>
      </pc:sldChg>
      <pc:sldChg chg="del">
        <pc:chgData name="Jacob Knowlton" userId="S::jknowlton@crcog.org::d72bb1ed-ad07-4ae4-b4fc-3a9891d7b983" providerId="AD" clId="Web-{69AE7A49-FCEB-676E-C992-9B1F5EC5E756}" dt="2022-11-17T16:10:27.073" v="4"/>
        <pc:sldMkLst>
          <pc:docMk/>
          <pc:sldMk cId="3513909432" sldId="325"/>
        </pc:sldMkLst>
      </pc:sldChg>
      <pc:sldChg chg="del">
        <pc:chgData name="Jacob Knowlton" userId="S::jknowlton@crcog.org::d72bb1ed-ad07-4ae4-b4fc-3a9891d7b983" providerId="AD" clId="Web-{69AE7A49-FCEB-676E-C992-9B1F5EC5E756}" dt="2022-11-17T16:10:29.245" v="7"/>
        <pc:sldMkLst>
          <pc:docMk/>
          <pc:sldMk cId="2495694965" sldId="326"/>
        </pc:sldMkLst>
      </pc:sldChg>
      <pc:sldChg chg="addSp modSp">
        <pc:chgData name="Jacob Knowlton" userId="S::jknowlton@crcog.org::d72bb1ed-ad07-4ae4-b4fc-3a9891d7b983" providerId="AD" clId="Web-{69AE7A49-FCEB-676E-C992-9B1F5EC5E756}" dt="2022-11-17T16:32:33.823" v="136" actId="20577"/>
        <pc:sldMkLst>
          <pc:docMk/>
          <pc:sldMk cId="607185388" sldId="327"/>
        </pc:sldMkLst>
        <pc:spChg chg="add">
          <ac:chgData name="Jacob Knowlton" userId="S::jknowlton@crcog.org::d72bb1ed-ad07-4ae4-b4fc-3a9891d7b983" providerId="AD" clId="Web-{69AE7A49-FCEB-676E-C992-9B1F5EC5E756}" dt="2022-11-17T16:31:34.087" v="123"/>
          <ac:spMkLst>
            <pc:docMk/>
            <pc:sldMk cId="607185388" sldId="327"/>
            <ac:spMk id="4" creationId="{6AE6FAFC-22EA-6396-C23E-D629F39D9554}"/>
          </ac:spMkLst>
        </pc:spChg>
        <pc:spChg chg="add mod">
          <ac:chgData name="Jacob Knowlton" userId="S::jknowlton@crcog.org::d72bb1ed-ad07-4ae4-b4fc-3a9891d7b983" providerId="AD" clId="Web-{69AE7A49-FCEB-676E-C992-9B1F5EC5E756}" dt="2022-11-17T16:32:33.823" v="136" actId="20577"/>
          <ac:spMkLst>
            <pc:docMk/>
            <pc:sldMk cId="607185388" sldId="327"/>
            <ac:spMk id="5" creationId="{B49C67F3-012C-5DBB-1A7D-5447F425DEDF}"/>
          </ac:spMkLst>
        </pc:spChg>
      </pc:sldChg>
      <pc:sldChg chg="add ord">
        <pc:chgData name="Jacob Knowlton" userId="S::jknowlton@crcog.org::d72bb1ed-ad07-4ae4-b4fc-3a9891d7b983" providerId="AD" clId="Web-{69AE7A49-FCEB-676E-C992-9B1F5EC5E756}" dt="2022-11-17T16:10:20.885" v="1"/>
        <pc:sldMkLst>
          <pc:docMk/>
          <pc:sldMk cId="764949120" sldId="328"/>
        </pc:sldMkLst>
      </pc:sldChg>
      <pc:sldChg chg="add">
        <pc:chgData name="Jacob Knowlton" userId="S::jknowlton@crcog.org::d72bb1ed-ad07-4ae4-b4fc-3a9891d7b983" providerId="AD" clId="Web-{69AE7A49-FCEB-676E-C992-9B1F5EC5E756}" dt="2022-11-17T16:11:01.496" v="8"/>
        <pc:sldMkLst>
          <pc:docMk/>
          <pc:sldMk cId="792802495" sldId="329"/>
        </pc:sldMkLst>
      </pc:sldChg>
      <pc:sldChg chg="add ord">
        <pc:chgData name="Jacob Knowlton" userId="S::jknowlton@crcog.org::d72bb1ed-ad07-4ae4-b4fc-3a9891d7b983" providerId="AD" clId="Web-{69AE7A49-FCEB-676E-C992-9B1F5EC5E756}" dt="2022-11-17T16:11:15.730" v="10"/>
        <pc:sldMkLst>
          <pc:docMk/>
          <pc:sldMk cId="2874318321" sldId="330"/>
        </pc:sldMkLst>
      </pc:sldChg>
      <pc:sldChg chg="add">
        <pc:chgData name="Jacob Knowlton" userId="S::jknowlton@crcog.org::d72bb1ed-ad07-4ae4-b4fc-3a9891d7b983" providerId="AD" clId="Web-{69AE7A49-FCEB-676E-C992-9B1F5EC5E756}" dt="2022-11-17T16:11:31.387" v="11"/>
        <pc:sldMkLst>
          <pc:docMk/>
          <pc:sldMk cId="964682706" sldId="331"/>
        </pc:sldMkLst>
      </pc:sldChg>
      <pc:sldChg chg="add">
        <pc:chgData name="Jacob Knowlton" userId="S::jknowlton@crcog.org::d72bb1ed-ad07-4ae4-b4fc-3a9891d7b983" providerId="AD" clId="Web-{69AE7A49-FCEB-676E-C992-9B1F5EC5E756}" dt="2022-11-17T16:11:42.903" v="12"/>
        <pc:sldMkLst>
          <pc:docMk/>
          <pc:sldMk cId="841911270" sldId="332"/>
        </pc:sldMkLst>
      </pc:sldChg>
      <pc:sldChg chg="add">
        <pc:chgData name="Jacob Knowlton" userId="S::jknowlton@crcog.org::d72bb1ed-ad07-4ae4-b4fc-3a9891d7b983" providerId="AD" clId="Web-{69AE7A49-FCEB-676E-C992-9B1F5EC5E756}" dt="2022-11-17T16:11:52.716" v="13"/>
        <pc:sldMkLst>
          <pc:docMk/>
          <pc:sldMk cId="1503226827" sldId="333"/>
        </pc:sldMkLst>
      </pc:sldChg>
      <pc:sldChg chg="add">
        <pc:chgData name="Jacob Knowlton" userId="S::jknowlton@crcog.org::d72bb1ed-ad07-4ae4-b4fc-3a9891d7b983" providerId="AD" clId="Web-{69AE7A49-FCEB-676E-C992-9B1F5EC5E756}" dt="2022-11-17T16:12:08.497" v="14"/>
        <pc:sldMkLst>
          <pc:docMk/>
          <pc:sldMk cId="2992419693" sldId="334"/>
        </pc:sldMkLst>
      </pc:sldChg>
      <pc:sldChg chg="add">
        <pc:chgData name="Jacob Knowlton" userId="S::jknowlton@crcog.org::d72bb1ed-ad07-4ae4-b4fc-3a9891d7b983" providerId="AD" clId="Web-{69AE7A49-FCEB-676E-C992-9B1F5EC5E756}" dt="2022-11-17T16:12:29.951" v="15"/>
        <pc:sldMkLst>
          <pc:docMk/>
          <pc:sldMk cId="1949093529" sldId="335"/>
        </pc:sldMkLst>
      </pc:sldChg>
      <pc:sldChg chg="add">
        <pc:chgData name="Jacob Knowlton" userId="S::jknowlton@crcog.org::d72bb1ed-ad07-4ae4-b4fc-3a9891d7b983" providerId="AD" clId="Web-{69AE7A49-FCEB-676E-C992-9B1F5EC5E756}" dt="2022-11-17T16:12:40.623" v="16"/>
        <pc:sldMkLst>
          <pc:docMk/>
          <pc:sldMk cId="1760248690" sldId="336"/>
        </pc:sldMkLst>
      </pc:sldChg>
      <pc:sldChg chg="add">
        <pc:chgData name="Jacob Knowlton" userId="S::jknowlton@crcog.org::d72bb1ed-ad07-4ae4-b4fc-3a9891d7b983" providerId="AD" clId="Web-{69AE7A49-FCEB-676E-C992-9B1F5EC5E756}" dt="2022-11-17T16:12:55.670" v="17"/>
        <pc:sldMkLst>
          <pc:docMk/>
          <pc:sldMk cId="3730071424" sldId="337"/>
        </pc:sldMkLst>
      </pc:sldChg>
      <pc:sldChg chg="add">
        <pc:chgData name="Jacob Knowlton" userId="S::jknowlton@crcog.org::d72bb1ed-ad07-4ae4-b4fc-3a9891d7b983" providerId="AD" clId="Web-{69AE7A49-FCEB-676E-C992-9B1F5EC5E756}" dt="2022-11-17T16:13:05.342" v="18"/>
        <pc:sldMkLst>
          <pc:docMk/>
          <pc:sldMk cId="3828198234" sldId="338"/>
        </pc:sldMkLst>
      </pc:sldChg>
      <pc:sldChg chg="add">
        <pc:chgData name="Jacob Knowlton" userId="S::jknowlton@crcog.org::d72bb1ed-ad07-4ae4-b4fc-3a9891d7b983" providerId="AD" clId="Web-{69AE7A49-FCEB-676E-C992-9B1F5EC5E756}" dt="2022-11-17T16:13:12.030" v="19"/>
        <pc:sldMkLst>
          <pc:docMk/>
          <pc:sldMk cId="1480884279" sldId="339"/>
        </pc:sldMkLst>
      </pc:sldChg>
      <pc:sldChg chg="add">
        <pc:chgData name="Jacob Knowlton" userId="S::jknowlton@crcog.org::d72bb1ed-ad07-4ae4-b4fc-3a9891d7b983" providerId="AD" clId="Web-{69AE7A49-FCEB-676E-C992-9B1F5EC5E756}" dt="2022-11-17T16:13:28.608" v="20"/>
        <pc:sldMkLst>
          <pc:docMk/>
          <pc:sldMk cId="181454611" sldId="340"/>
        </pc:sldMkLst>
      </pc:sldChg>
      <pc:sldChg chg="add">
        <pc:chgData name="Jacob Knowlton" userId="S::jknowlton@crcog.org::d72bb1ed-ad07-4ae4-b4fc-3a9891d7b983" providerId="AD" clId="Web-{69AE7A49-FCEB-676E-C992-9B1F5EC5E756}" dt="2022-11-17T16:13:36.562" v="21"/>
        <pc:sldMkLst>
          <pc:docMk/>
          <pc:sldMk cId="1306183948" sldId="341"/>
        </pc:sldMkLst>
      </pc:sldChg>
      <pc:sldChg chg="add">
        <pc:chgData name="Jacob Knowlton" userId="S::jknowlton@crcog.org::d72bb1ed-ad07-4ae4-b4fc-3a9891d7b983" providerId="AD" clId="Web-{69AE7A49-FCEB-676E-C992-9B1F5EC5E756}" dt="2022-11-17T16:13:45.656" v="22"/>
        <pc:sldMkLst>
          <pc:docMk/>
          <pc:sldMk cId="1061275052" sldId="342"/>
        </pc:sldMkLst>
      </pc:sldChg>
      <pc:sldChg chg="add">
        <pc:chgData name="Jacob Knowlton" userId="S::jknowlton@crcog.org::d72bb1ed-ad07-4ae4-b4fc-3a9891d7b983" providerId="AD" clId="Web-{69AE7A49-FCEB-676E-C992-9B1F5EC5E756}" dt="2022-11-17T16:13:56" v="23"/>
        <pc:sldMkLst>
          <pc:docMk/>
          <pc:sldMk cId="3123452489" sldId="343"/>
        </pc:sldMkLst>
      </pc:sldChg>
      <pc:sldChg chg="add">
        <pc:chgData name="Jacob Knowlton" userId="S::jknowlton@crcog.org::d72bb1ed-ad07-4ae4-b4fc-3a9891d7b983" providerId="AD" clId="Web-{69AE7A49-FCEB-676E-C992-9B1F5EC5E756}" dt="2022-11-17T16:14:05.484" v="24"/>
        <pc:sldMkLst>
          <pc:docMk/>
          <pc:sldMk cId="2506980328" sldId="344"/>
        </pc:sldMkLst>
      </pc:sldChg>
      <pc:sldChg chg="add">
        <pc:chgData name="Jacob Knowlton" userId="S::jknowlton@crcog.org::d72bb1ed-ad07-4ae4-b4fc-3a9891d7b983" providerId="AD" clId="Web-{69AE7A49-FCEB-676E-C992-9B1F5EC5E756}" dt="2022-11-17T16:14:14.016" v="25"/>
        <pc:sldMkLst>
          <pc:docMk/>
          <pc:sldMk cId="1837688974" sldId="345"/>
        </pc:sldMkLst>
      </pc:sldChg>
      <pc:sldChg chg="add">
        <pc:chgData name="Jacob Knowlton" userId="S::jknowlton@crcog.org::d72bb1ed-ad07-4ae4-b4fc-3a9891d7b983" providerId="AD" clId="Web-{69AE7A49-FCEB-676E-C992-9B1F5EC5E756}" dt="2022-11-17T16:14:22.188" v="26"/>
        <pc:sldMkLst>
          <pc:docMk/>
          <pc:sldMk cId="4253568096" sldId="346"/>
        </pc:sldMkLst>
      </pc:sldChg>
      <pc:sldChg chg="add">
        <pc:chgData name="Jacob Knowlton" userId="S::jknowlton@crcog.org::d72bb1ed-ad07-4ae4-b4fc-3a9891d7b983" providerId="AD" clId="Web-{69AE7A49-FCEB-676E-C992-9B1F5EC5E756}" dt="2022-11-17T16:14:50.407" v="27"/>
        <pc:sldMkLst>
          <pc:docMk/>
          <pc:sldMk cId="264605685" sldId="347"/>
        </pc:sldMkLst>
      </pc:sldChg>
      <pc:sldChg chg="add">
        <pc:chgData name="Jacob Knowlton" userId="S::jknowlton@crcog.org::d72bb1ed-ad07-4ae4-b4fc-3a9891d7b983" providerId="AD" clId="Web-{69AE7A49-FCEB-676E-C992-9B1F5EC5E756}" dt="2022-11-17T16:14:56.923" v="28"/>
        <pc:sldMkLst>
          <pc:docMk/>
          <pc:sldMk cId="2776835445" sldId="348"/>
        </pc:sldMkLst>
      </pc:sldChg>
      <pc:sldChg chg="add">
        <pc:chgData name="Jacob Knowlton" userId="S::jknowlton@crcog.org::d72bb1ed-ad07-4ae4-b4fc-3a9891d7b983" providerId="AD" clId="Web-{69AE7A49-FCEB-676E-C992-9B1F5EC5E756}" dt="2022-11-17T16:15:07.345" v="29"/>
        <pc:sldMkLst>
          <pc:docMk/>
          <pc:sldMk cId="2448532109" sldId="349"/>
        </pc:sldMkLst>
      </pc:sldChg>
      <pc:sldChg chg="addSp delSp modSp add replId">
        <pc:chgData name="Jacob Knowlton" userId="S::jknowlton@crcog.org::d72bb1ed-ad07-4ae4-b4fc-3a9891d7b983" providerId="AD" clId="Web-{69AE7A49-FCEB-676E-C992-9B1F5EC5E756}" dt="2022-11-17T16:31:14.508" v="122" actId="20577"/>
        <pc:sldMkLst>
          <pc:docMk/>
          <pc:sldMk cId="3781099440" sldId="350"/>
        </pc:sldMkLst>
        <pc:spChg chg="mod">
          <ac:chgData name="Jacob Knowlton" userId="S::jknowlton@crcog.org::d72bb1ed-ad07-4ae4-b4fc-3a9891d7b983" providerId="AD" clId="Web-{69AE7A49-FCEB-676E-C992-9B1F5EC5E756}" dt="2022-11-17T16:31:14.508" v="122" actId="20577"/>
          <ac:spMkLst>
            <pc:docMk/>
            <pc:sldMk cId="3781099440" sldId="350"/>
            <ac:spMk id="8" creationId="{C3E4CA2E-E2D0-47ED-B410-46AB497BCFE6}"/>
          </ac:spMkLst>
        </pc:spChg>
        <pc:picChg chg="del">
          <ac:chgData name="Jacob Knowlton" userId="S::jknowlton@crcog.org::d72bb1ed-ad07-4ae4-b4fc-3a9891d7b983" providerId="AD" clId="Web-{69AE7A49-FCEB-676E-C992-9B1F5EC5E756}" dt="2022-11-17T16:25:00.515" v="55"/>
          <ac:picMkLst>
            <pc:docMk/>
            <pc:sldMk cId="3781099440" sldId="350"/>
            <ac:picMk id="3" creationId="{78CA2C3E-3886-5567-C532-3C28F161B9D4}"/>
          </ac:picMkLst>
        </pc:picChg>
        <pc:picChg chg="mod">
          <ac:chgData name="Jacob Knowlton" userId="S::jknowlton@crcog.org::d72bb1ed-ad07-4ae4-b4fc-3a9891d7b983" providerId="AD" clId="Web-{69AE7A49-FCEB-676E-C992-9B1F5EC5E756}" dt="2022-11-17T16:26:38.268" v="73" actId="14100"/>
          <ac:picMkLst>
            <pc:docMk/>
            <pc:sldMk cId="3781099440" sldId="350"/>
            <ac:picMk id="4" creationId="{D6A772C6-CDDC-EADE-E5F1-9F8B9C9268AA}"/>
          </ac:picMkLst>
        </pc:picChg>
        <pc:picChg chg="del">
          <ac:chgData name="Jacob Knowlton" userId="S::jknowlton@crcog.org::d72bb1ed-ad07-4ae4-b4fc-3a9891d7b983" providerId="AD" clId="Web-{69AE7A49-FCEB-676E-C992-9B1F5EC5E756}" dt="2022-11-17T16:25:02.531" v="56"/>
          <ac:picMkLst>
            <pc:docMk/>
            <pc:sldMk cId="3781099440" sldId="350"/>
            <ac:picMk id="5" creationId="{00D91AA3-036A-8900-A2D9-9B327BA48CE7}"/>
          </ac:picMkLst>
        </pc:picChg>
        <pc:picChg chg="add mod">
          <ac:chgData name="Jacob Knowlton" userId="S::jknowlton@crcog.org::d72bb1ed-ad07-4ae4-b4fc-3a9891d7b983" providerId="AD" clId="Web-{69AE7A49-FCEB-676E-C992-9B1F5EC5E756}" dt="2022-11-17T16:26:42.768" v="74" actId="1076"/>
          <ac:picMkLst>
            <pc:docMk/>
            <pc:sldMk cId="3781099440" sldId="350"/>
            <ac:picMk id="7" creationId="{9467286B-E3CA-F660-9DFF-1E8D7876B8FE}"/>
          </ac:picMkLst>
        </pc:picChg>
      </pc:sldChg>
      <pc:sldChg chg="delSp modSp add del replId">
        <pc:chgData name="Jacob Knowlton" userId="S::jknowlton@crcog.org::d72bb1ed-ad07-4ae4-b4fc-3a9891d7b983" providerId="AD" clId="Web-{69AE7A49-FCEB-676E-C992-9B1F5EC5E756}" dt="2022-11-17T16:27:07.565" v="75"/>
        <pc:sldMkLst>
          <pc:docMk/>
          <pc:sldMk cId="2705123227" sldId="351"/>
        </pc:sldMkLst>
        <pc:picChg chg="del">
          <ac:chgData name="Jacob Knowlton" userId="S::jknowlton@crcog.org::d72bb1ed-ad07-4ae4-b4fc-3a9891d7b983" providerId="AD" clId="Web-{69AE7A49-FCEB-676E-C992-9B1F5EC5E756}" dt="2022-11-17T16:24:35.265" v="49"/>
          <ac:picMkLst>
            <pc:docMk/>
            <pc:sldMk cId="2705123227" sldId="351"/>
            <ac:picMk id="3" creationId="{78CA2C3E-3886-5567-C532-3C28F161B9D4}"/>
          </ac:picMkLst>
        </pc:picChg>
        <pc:picChg chg="del">
          <ac:chgData name="Jacob Knowlton" userId="S::jknowlton@crcog.org::d72bb1ed-ad07-4ae4-b4fc-3a9891d7b983" providerId="AD" clId="Web-{69AE7A49-FCEB-676E-C992-9B1F5EC5E756}" dt="2022-11-17T16:24:35.405" v="50"/>
          <ac:picMkLst>
            <pc:docMk/>
            <pc:sldMk cId="2705123227" sldId="351"/>
            <ac:picMk id="4" creationId="{D6A772C6-CDDC-EADE-E5F1-9F8B9C9268AA}"/>
          </ac:picMkLst>
        </pc:picChg>
        <pc:picChg chg="del mod">
          <ac:chgData name="Jacob Knowlton" userId="S::jknowlton@crcog.org::d72bb1ed-ad07-4ae4-b4fc-3a9891d7b983" providerId="AD" clId="Web-{69AE7A49-FCEB-676E-C992-9B1F5EC5E756}" dt="2022-11-17T16:26:23.658" v="69"/>
          <ac:picMkLst>
            <pc:docMk/>
            <pc:sldMk cId="2705123227" sldId="351"/>
            <ac:picMk id="5" creationId="{00D91AA3-036A-8900-A2D9-9B327BA48CE7}"/>
          </ac:picMkLst>
        </pc:picChg>
      </pc:sldChg>
      <pc:sldMasterChg chg="modSldLayout">
        <pc:chgData name="Jacob Knowlton" userId="S::jknowlton@crcog.org::d72bb1ed-ad07-4ae4-b4fc-3a9891d7b983" providerId="AD" clId="Web-{69AE7A49-FCEB-676E-C992-9B1F5EC5E756}" dt="2022-11-17T16:12:08.497" v="14"/>
        <pc:sldMasterMkLst>
          <pc:docMk/>
          <pc:sldMasterMk cId="2460954070" sldId="2147483660"/>
        </pc:sldMasterMkLst>
        <pc:sldLayoutChg chg="replId">
          <pc:chgData name="Jacob Knowlton" userId="S::jknowlton@crcog.org::d72bb1ed-ad07-4ae4-b4fc-3a9891d7b983" providerId="AD" clId="Web-{69AE7A49-FCEB-676E-C992-9B1F5EC5E756}" dt="2022-11-17T16:10:11.666" v="0"/>
          <pc:sldLayoutMkLst>
            <pc:docMk/>
            <pc:sldMasterMk cId="2460954070" sldId="2147483660"/>
            <pc:sldLayoutMk cId="1203092039" sldId="2147483677"/>
          </pc:sldLayoutMkLst>
        </pc:sldLayoutChg>
        <pc:sldLayoutChg chg="replId">
          <pc:chgData name="Jacob Knowlton" userId="S::jknowlton@crcog.org::d72bb1ed-ad07-4ae4-b4fc-3a9891d7b983" providerId="AD" clId="Web-{69AE7A49-FCEB-676E-C992-9B1F5EC5E756}" dt="2022-11-17T16:10:11.666" v="0"/>
          <pc:sldLayoutMkLst>
            <pc:docMk/>
            <pc:sldMasterMk cId="2460954070" sldId="2147483660"/>
            <pc:sldLayoutMk cId="3733172339" sldId="2147483678"/>
          </pc:sldLayoutMkLst>
        </pc:sldLayoutChg>
        <pc:sldLayoutChg chg="replId">
          <pc:chgData name="Jacob Knowlton" userId="S::jknowlton@crcog.org::d72bb1ed-ad07-4ae4-b4fc-3a9891d7b983" providerId="AD" clId="Web-{69AE7A49-FCEB-676E-C992-9B1F5EC5E756}" dt="2022-11-17T16:10:11.666" v="0"/>
          <pc:sldLayoutMkLst>
            <pc:docMk/>
            <pc:sldMasterMk cId="2460954070" sldId="2147483660"/>
            <pc:sldLayoutMk cId="3210312558" sldId="2147483679"/>
          </pc:sldLayoutMkLst>
        </pc:sldLayoutChg>
        <pc:sldLayoutChg chg="replId">
          <pc:chgData name="Jacob Knowlton" userId="S::jknowlton@crcog.org::d72bb1ed-ad07-4ae4-b4fc-3a9891d7b983" providerId="AD" clId="Web-{69AE7A49-FCEB-676E-C992-9B1F5EC5E756}" dt="2022-11-17T16:11:11.777" v="9"/>
          <pc:sldLayoutMkLst>
            <pc:docMk/>
            <pc:sldMasterMk cId="2460954070" sldId="2147483660"/>
            <pc:sldLayoutMk cId="2202905451" sldId="2147483696"/>
          </pc:sldLayoutMkLst>
        </pc:sldLayoutChg>
        <pc:sldLayoutChg chg="replId">
          <pc:chgData name="Jacob Knowlton" userId="S::jknowlton@crcog.org::d72bb1ed-ad07-4ae4-b4fc-3a9891d7b983" providerId="AD" clId="Web-{69AE7A49-FCEB-676E-C992-9B1F5EC5E756}" dt="2022-11-17T16:11:11.777" v="9"/>
          <pc:sldLayoutMkLst>
            <pc:docMk/>
            <pc:sldMasterMk cId="2460954070" sldId="2147483660"/>
            <pc:sldLayoutMk cId="3479445657" sldId="2147483697"/>
          </pc:sldLayoutMkLst>
        </pc:sldLayoutChg>
        <pc:sldLayoutChg chg="replId">
          <pc:chgData name="Jacob Knowlton" userId="S::jknowlton@crcog.org::d72bb1ed-ad07-4ae4-b4fc-3a9891d7b983" providerId="AD" clId="Web-{69AE7A49-FCEB-676E-C992-9B1F5EC5E756}" dt="2022-11-17T16:12:08.497" v="14"/>
          <pc:sldLayoutMkLst>
            <pc:docMk/>
            <pc:sldMasterMk cId="2460954070" sldId="2147483660"/>
            <pc:sldLayoutMk cId="3146388984" sldId="2147483698"/>
          </pc:sldLayoutMkLst>
        </pc:sldLayoutChg>
        <pc:sldLayoutChg chg="replId">
          <pc:chgData name="Jacob Knowlton" userId="S::jknowlton@crcog.org::d72bb1ed-ad07-4ae4-b4fc-3a9891d7b983" providerId="AD" clId="Web-{69AE7A49-FCEB-676E-C992-9B1F5EC5E756}" dt="2022-11-17T16:12:08.497" v="14"/>
          <pc:sldLayoutMkLst>
            <pc:docMk/>
            <pc:sldMasterMk cId="2460954070" sldId="2147483660"/>
            <pc:sldLayoutMk cId="3171841454" sldId="2147483699"/>
          </pc:sldLayoutMkLst>
        </pc:sldLayoutChg>
        <pc:sldLayoutChg chg="replId">
          <pc:chgData name="Jacob Knowlton" userId="S::jknowlton@crcog.org::d72bb1ed-ad07-4ae4-b4fc-3a9891d7b983" providerId="AD" clId="Web-{69AE7A49-FCEB-676E-C992-9B1F5EC5E756}" dt="2022-11-17T16:12:08.497" v="14"/>
          <pc:sldLayoutMkLst>
            <pc:docMk/>
            <pc:sldMasterMk cId="2460954070" sldId="2147483660"/>
            <pc:sldLayoutMk cId="1718958274" sldId="2147483700"/>
          </pc:sldLayoutMkLst>
        </pc:sldLayoutChg>
      </pc:sldMasterChg>
      <pc:sldMasterChg chg="add addSldLayout">
        <pc:chgData name="Jacob Knowlton" userId="S::jknowlton@crcog.org::d72bb1ed-ad07-4ae4-b4fc-3a9891d7b983" providerId="AD" clId="Web-{69AE7A49-FCEB-676E-C992-9B1F5EC5E756}" dt="2022-11-17T16:11:11.777" v="9"/>
        <pc:sldMasterMkLst>
          <pc:docMk/>
          <pc:sldMasterMk cId="2748231619" sldId="2147483680"/>
        </pc:sldMasterMkLst>
        <pc:sldLayoutChg chg="add">
          <pc:chgData name="Jacob Knowlton" userId="S::jknowlton@crcog.org::d72bb1ed-ad07-4ae4-b4fc-3a9891d7b983" providerId="AD" clId="Web-{69AE7A49-FCEB-676E-C992-9B1F5EC5E756}" dt="2022-11-17T16:11:11.777" v="9"/>
          <pc:sldLayoutMkLst>
            <pc:docMk/>
            <pc:sldMasterMk cId="2748231619" sldId="2147483680"/>
            <pc:sldLayoutMk cId="905736551" sldId="2147483681"/>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1911740991" sldId="2147483682"/>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2832161781" sldId="2147483683"/>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2080033540" sldId="2147483684"/>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2766684051" sldId="2147483685"/>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4151947374" sldId="2147483686"/>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2023406100" sldId="2147483687"/>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610327622" sldId="2147483688"/>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4248290109" sldId="2147483689"/>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4013957496" sldId="2147483690"/>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3891163453" sldId="2147483691"/>
          </pc:sldLayoutMkLst>
        </pc:sldLayoutChg>
        <pc:sldLayoutChg chg="add">
          <pc:chgData name="Jacob Knowlton" userId="S::jknowlton@crcog.org::d72bb1ed-ad07-4ae4-b4fc-3a9891d7b983" providerId="AD" clId="Web-{69AE7A49-FCEB-676E-C992-9B1F5EC5E756}" dt="2022-11-17T16:11:11.777" v="9"/>
          <pc:sldLayoutMkLst>
            <pc:docMk/>
            <pc:sldMasterMk cId="2748231619" sldId="2147483680"/>
            <pc:sldLayoutMk cId="1562272977" sldId="2147483692"/>
          </pc:sldLayoutMkLst>
        </pc:sldLayoutChg>
      </pc:sldMasterChg>
      <pc:sldMasterChg chg="add addSldLayout">
        <pc:chgData name="Jacob Knowlton" userId="S::jknowlton@crcog.org::d72bb1ed-ad07-4ae4-b4fc-3a9891d7b983" providerId="AD" clId="Web-{69AE7A49-FCEB-676E-C992-9B1F5EC5E756}" dt="2022-11-17T16:12:08.497" v="14"/>
        <pc:sldMasterMkLst>
          <pc:docMk/>
          <pc:sldMasterMk cId="39161865" sldId="2147483693"/>
        </pc:sldMasterMkLst>
        <pc:sldLayoutChg chg="add">
          <pc:chgData name="Jacob Knowlton" userId="S::jknowlton@crcog.org::d72bb1ed-ad07-4ae4-b4fc-3a9891d7b983" providerId="AD" clId="Web-{69AE7A49-FCEB-676E-C992-9B1F5EC5E756}" dt="2022-11-17T16:12:08.497" v="14"/>
          <pc:sldLayoutMkLst>
            <pc:docMk/>
            <pc:sldMasterMk cId="39161865" sldId="2147483693"/>
            <pc:sldLayoutMk cId="750607446" sldId="2147483694"/>
          </pc:sldLayoutMkLst>
        </pc:sldLayoutChg>
        <pc:sldLayoutChg chg="add">
          <pc:chgData name="Jacob Knowlton" userId="S::jknowlton@crcog.org::d72bb1ed-ad07-4ae4-b4fc-3a9891d7b983" providerId="AD" clId="Web-{69AE7A49-FCEB-676E-C992-9B1F5EC5E756}" dt="2022-11-17T16:12:08.497" v="14"/>
          <pc:sldLayoutMkLst>
            <pc:docMk/>
            <pc:sldMasterMk cId="39161865" sldId="2147483693"/>
            <pc:sldLayoutMk cId="2866502094" sldId="2147483695"/>
          </pc:sldLayoutMkLst>
        </pc:sldLayoutChg>
      </pc:sldMasterChg>
      <pc:sldMasterChg chg="add addSldLayout">
        <pc:chgData name="Jacob Knowlton" userId="S::jknowlton@crcog.org::d72bb1ed-ad07-4ae4-b4fc-3a9891d7b983" providerId="AD" clId="Web-{69AE7A49-FCEB-676E-C992-9B1F5EC5E756}" dt="2022-11-17T16:10:11.666" v="0"/>
        <pc:sldMasterMkLst>
          <pc:docMk/>
          <pc:sldMasterMk cId="2823792923" sldId="2147483705"/>
        </pc:sldMasterMkLst>
        <pc:sldLayoutChg chg="add">
          <pc:chgData name="Jacob Knowlton" userId="S::jknowlton@crcog.org::d72bb1ed-ad07-4ae4-b4fc-3a9891d7b983" providerId="AD" clId="Web-{69AE7A49-FCEB-676E-C992-9B1F5EC5E756}" dt="2022-11-17T16:10:11.666" v="0"/>
          <pc:sldLayoutMkLst>
            <pc:docMk/>
            <pc:sldMasterMk cId="2823792923" sldId="2147483705"/>
            <pc:sldLayoutMk cId="480682674" sldId="2147483672"/>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2648974097" sldId="2147483673"/>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1737136053" sldId="2147483674"/>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2675257738" sldId="2147483675"/>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2219453664" sldId="2147483676"/>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3364774605" sldId="2147483706"/>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123346775" sldId="2147483707"/>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4062794082" sldId="2147483708"/>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531452064" sldId="2147483709"/>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2612399044" sldId="2147483710"/>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603926441" sldId="2147483711"/>
          </pc:sldLayoutMkLst>
        </pc:sldLayoutChg>
        <pc:sldLayoutChg chg="add">
          <pc:chgData name="Jacob Knowlton" userId="S::jknowlton@crcog.org::d72bb1ed-ad07-4ae4-b4fc-3a9891d7b983" providerId="AD" clId="Web-{69AE7A49-FCEB-676E-C992-9B1F5EC5E756}" dt="2022-11-17T16:10:11.666" v="0"/>
          <pc:sldLayoutMkLst>
            <pc:docMk/>
            <pc:sldMasterMk cId="2823792923" sldId="2147483705"/>
            <pc:sldLayoutMk cId="488144262" sldId="2147483712"/>
          </pc:sldLayoutMkLst>
        </pc:sldLayoutChg>
      </pc:sldMasterChg>
    </pc:docChg>
  </pc:docChgLst>
  <pc:docChgLst>
    <pc:chgData name="Christopher Henchey" userId="99fab85a-0dcd-4815-ac8d-1d035c29d246" providerId="ADAL" clId="{B72E6611-847A-4FBF-929E-B9CE7CA6D2C3}"/>
    <pc:docChg chg="undo custSel delSld modSld">
      <pc:chgData name="Christopher Henchey" userId="99fab85a-0dcd-4815-ac8d-1d035c29d246" providerId="ADAL" clId="{B72E6611-847A-4FBF-929E-B9CE7CA6D2C3}" dt="2022-03-29T19:42:40.307" v="282" actId="1076"/>
      <pc:docMkLst>
        <pc:docMk/>
      </pc:docMkLst>
      <pc:sldChg chg="del">
        <pc:chgData name="Christopher Henchey" userId="99fab85a-0dcd-4815-ac8d-1d035c29d246" providerId="ADAL" clId="{B72E6611-847A-4FBF-929E-B9CE7CA6D2C3}" dt="2022-03-28T15:23:33.878" v="271" actId="47"/>
        <pc:sldMkLst>
          <pc:docMk/>
          <pc:sldMk cId="109857222" sldId="256"/>
        </pc:sldMkLst>
      </pc:sldChg>
      <pc:sldChg chg="del">
        <pc:chgData name="Christopher Henchey" userId="99fab85a-0dcd-4815-ac8d-1d035c29d246" providerId="ADAL" clId="{B72E6611-847A-4FBF-929E-B9CE7CA6D2C3}" dt="2022-03-28T15:23:33.878" v="271" actId="47"/>
        <pc:sldMkLst>
          <pc:docMk/>
          <pc:sldMk cId="2105600077" sldId="262"/>
        </pc:sldMkLst>
      </pc:sldChg>
      <pc:sldChg chg="modSp mod">
        <pc:chgData name="Christopher Henchey" userId="99fab85a-0dcd-4815-ac8d-1d035c29d246" providerId="ADAL" clId="{B72E6611-847A-4FBF-929E-B9CE7CA6D2C3}" dt="2022-03-28T15:20:56.018" v="97" actId="20577"/>
        <pc:sldMkLst>
          <pc:docMk/>
          <pc:sldMk cId="2810644290" sldId="274"/>
        </pc:sldMkLst>
        <pc:spChg chg="mod">
          <ac:chgData name="Christopher Henchey" userId="99fab85a-0dcd-4815-ac8d-1d035c29d246" providerId="ADAL" clId="{B72E6611-847A-4FBF-929E-B9CE7CA6D2C3}" dt="2022-03-28T15:20:56.018" v="97" actId="20577"/>
          <ac:spMkLst>
            <pc:docMk/>
            <pc:sldMk cId="2810644290" sldId="274"/>
            <ac:spMk id="3" creationId="{5ADDE5D0-273F-4996-A79C-3F6EDFEF97B0}"/>
          </ac:spMkLst>
        </pc:spChg>
      </pc:sldChg>
      <pc:sldChg chg="addSp modSp mod">
        <pc:chgData name="Christopher Henchey" userId="99fab85a-0dcd-4815-ac8d-1d035c29d246" providerId="ADAL" clId="{B72E6611-847A-4FBF-929E-B9CE7CA6D2C3}" dt="2022-03-29T19:41:02.845" v="276" actId="1076"/>
        <pc:sldMkLst>
          <pc:docMk/>
          <pc:sldMk cId="1817317490" sldId="277"/>
        </pc:sldMkLst>
        <pc:spChg chg="mod">
          <ac:chgData name="Christopher Henchey" userId="99fab85a-0dcd-4815-ac8d-1d035c29d246" providerId="ADAL" clId="{B72E6611-847A-4FBF-929E-B9CE7CA6D2C3}" dt="2022-03-28T15:25:54.924" v="274"/>
          <ac:spMkLst>
            <pc:docMk/>
            <pc:sldMk cId="1817317490" sldId="277"/>
            <ac:spMk id="3" creationId="{5ADDE5D0-273F-4996-A79C-3F6EDFEF97B0}"/>
          </ac:spMkLst>
        </pc:spChg>
        <pc:spChg chg="mod">
          <ac:chgData name="Christopher Henchey" userId="99fab85a-0dcd-4815-ac8d-1d035c29d246" providerId="ADAL" clId="{B72E6611-847A-4FBF-929E-B9CE7CA6D2C3}" dt="2022-03-28T15:22:03.690" v="111" actId="20577"/>
          <ac:spMkLst>
            <pc:docMk/>
            <pc:sldMk cId="1817317490" sldId="277"/>
            <ac:spMk id="8" creationId="{C3E4CA2E-E2D0-47ED-B410-46AB497BCFE6}"/>
          </ac:spMkLst>
        </pc:spChg>
        <pc:picChg chg="add mod">
          <ac:chgData name="Christopher Henchey" userId="99fab85a-0dcd-4815-ac8d-1d035c29d246" providerId="ADAL" clId="{B72E6611-847A-4FBF-929E-B9CE7CA6D2C3}" dt="2022-03-29T19:41:02.845" v="276" actId="1076"/>
          <ac:picMkLst>
            <pc:docMk/>
            <pc:sldMk cId="1817317490" sldId="277"/>
            <ac:picMk id="1026" creationId="{D8B7B6F3-83AB-4371-B4C8-8AC83E4FF131}"/>
          </ac:picMkLst>
        </pc:picChg>
      </pc:sldChg>
      <pc:sldChg chg="addSp delSp modSp mod">
        <pc:chgData name="Christopher Henchey" userId="99fab85a-0dcd-4815-ac8d-1d035c29d246" providerId="ADAL" clId="{B72E6611-847A-4FBF-929E-B9CE7CA6D2C3}" dt="2022-03-29T19:42:40.307" v="282" actId="1076"/>
        <pc:sldMkLst>
          <pc:docMk/>
          <pc:sldMk cId="766695920" sldId="278"/>
        </pc:sldMkLst>
        <pc:spChg chg="mod">
          <ac:chgData name="Christopher Henchey" userId="99fab85a-0dcd-4815-ac8d-1d035c29d246" providerId="ADAL" clId="{B72E6611-847A-4FBF-929E-B9CE7CA6D2C3}" dt="2022-03-28T15:23:40.140" v="272" actId="20577"/>
          <ac:spMkLst>
            <pc:docMk/>
            <pc:sldMk cId="766695920" sldId="278"/>
            <ac:spMk id="8" creationId="{C3E4CA2E-E2D0-47ED-B410-46AB497BCFE6}"/>
          </ac:spMkLst>
        </pc:spChg>
        <pc:picChg chg="add mod">
          <ac:chgData name="Christopher Henchey" userId="99fab85a-0dcd-4815-ac8d-1d035c29d246" providerId="ADAL" clId="{B72E6611-847A-4FBF-929E-B9CE7CA6D2C3}" dt="2022-03-29T19:42:40.307" v="282" actId="1076"/>
          <ac:picMkLst>
            <pc:docMk/>
            <pc:sldMk cId="766695920" sldId="278"/>
            <ac:picMk id="4" creationId="{4518AD38-DD6F-45FD-9D21-08B3768234F7}"/>
          </ac:picMkLst>
        </pc:picChg>
        <pc:picChg chg="del">
          <ac:chgData name="Christopher Henchey" userId="99fab85a-0dcd-4815-ac8d-1d035c29d246" providerId="ADAL" clId="{B72E6611-847A-4FBF-929E-B9CE7CA6D2C3}" dt="2022-03-29T19:41:54.859" v="279" actId="478"/>
          <ac:picMkLst>
            <pc:docMk/>
            <pc:sldMk cId="766695920" sldId="278"/>
            <ac:picMk id="5" creationId="{3001FD7C-9CF2-4193-9AC4-044D3C67F465}"/>
          </ac:picMkLst>
        </pc:picChg>
      </pc:sldChg>
      <pc:sldChg chg="del">
        <pc:chgData name="Christopher Henchey" userId="99fab85a-0dcd-4815-ac8d-1d035c29d246" providerId="ADAL" clId="{B72E6611-847A-4FBF-929E-B9CE7CA6D2C3}" dt="2022-03-28T15:23:45.146" v="273" actId="2696"/>
        <pc:sldMkLst>
          <pc:docMk/>
          <pc:sldMk cId="3110733889" sldId="281"/>
        </pc:sldMkLst>
      </pc:sldChg>
      <pc:sldChg chg="del">
        <pc:chgData name="Christopher Henchey" userId="99fab85a-0dcd-4815-ac8d-1d035c29d246" providerId="ADAL" clId="{B72E6611-847A-4FBF-929E-B9CE7CA6D2C3}" dt="2022-03-28T15:23:33.878" v="271" actId="47"/>
        <pc:sldMkLst>
          <pc:docMk/>
          <pc:sldMk cId="2209917860" sldId="282"/>
        </pc:sldMkLst>
      </pc:sldChg>
      <pc:sldChg chg="del">
        <pc:chgData name="Christopher Henchey" userId="99fab85a-0dcd-4815-ac8d-1d035c29d246" providerId="ADAL" clId="{B72E6611-847A-4FBF-929E-B9CE7CA6D2C3}" dt="2022-03-28T15:23:33.878" v="271" actId="47"/>
        <pc:sldMkLst>
          <pc:docMk/>
          <pc:sldMk cId="3639549932" sldId="306"/>
        </pc:sldMkLst>
      </pc:sldChg>
      <pc:sldChg chg="del">
        <pc:chgData name="Christopher Henchey" userId="99fab85a-0dcd-4815-ac8d-1d035c29d246" providerId="ADAL" clId="{B72E6611-847A-4FBF-929E-B9CE7CA6D2C3}" dt="2022-03-28T15:23:33.878" v="271" actId="47"/>
        <pc:sldMkLst>
          <pc:docMk/>
          <pc:sldMk cId="741528122" sldId="307"/>
        </pc:sldMkLst>
      </pc:sldChg>
      <pc:sldChg chg="del">
        <pc:chgData name="Christopher Henchey" userId="99fab85a-0dcd-4815-ac8d-1d035c29d246" providerId="ADAL" clId="{B72E6611-847A-4FBF-929E-B9CE7CA6D2C3}" dt="2022-03-28T15:23:33.878" v="271" actId="47"/>
        <pc:sldMkLst>
          <pc:docMk/>
          <pc:sldMk cId="135935274" sldId="308"/>
        </pc:sldMkLst>
      </pc:sldChg>
      <pc:sldChg chg="del">
        <pc:chgData name="Christopher Henchey" userId="99fab85a-0dcd-4815-ac8d-1d035c29d246" providerId="ADAL" clId="{B72E6611-847A-4FBF-929E-B9CE7CA6D2C3}" dt="2022-03-28T15:23:33.878" v="271" actId="47"/>
        <pc:sldMkLst>
          <pc:docMk/>
          <pc:sldMk cId="3075985181" sldId="309"/>
        </pc:sldMkLst>
      </pc:sldChg>
      <pc:sldChg chg="del">
        <pc:chgData name="Christopher Henchey" userId="99fab85a-0dcd-4815-ac8d-1d035c29d246" providerId="ADAL" clId="{B72E6611-847A-4FBF-929E-B9CE7CA6D2C3}" dt="2022-03-28T15:23:33.878" v="271" actId="47"/>
        <pc:sldMkLst>
          <pc:docMk/>
          <pc:sldMk cId="3881473092" sldId="310"/>
        </pc:sldMkLst>
      </pc:sldChg>
      <pc:sldChg chg="del">
        <pc:chgData name="Christopher Henchey" userId="99fab85a-0dcd-4815-ac8d-1d035c29d246" providerId="ADAL" clId="{B72E6611-847A-4FBF-929E-B9CE7CA6D2C3}" dt="2022-03-28T15:23:33.878" v="271" actId="47"/>
        <pc:sldMkLst>
          <pc:docMk/>
          <pc:sldMk cId="1918248222" sldId="311"/>
        </pc:sldMkLst>
      </pc:sldChg>
      <pc:sldChg chg="del">
        <pc:chgData name="Christopher Henchey" userId="99fab85a-0dcd-4815-ac8d-1d035c29d246" providerId="ADAL" clId="{B72E6611-847A-4FBF-929E-B9CE7CA6D2C3}" dt="2022-03-28T15:23:33.878" v="271" actId="47"/>
        <pc:sldMkLst>
          <pc:docMk/>
          <pc:sldMk cId="2124100759" sldId="312"/>
        </pc:sldMkLst>
      </pc:sldChg>
      <pc:sldChg chg="del">
        <pc:chgData name="Christopher Henchey" userId="99fab85a-0dcd-4815-ac8d-1d035c29d246" providerId="ADAL" clId="{B72E6611-847A-4FBF-929E-B9CE7CA6D2C3}" dt="2022-03-28T15:23:33.878" v="271" actId="47"/>
        <pc:sldMkLst>
          <pc:docMk/>
          <pc:sldMk cId="3962457047" sldId="313"/>
        </pc:sldMkLst>
      </pc:sldChg>
      <pc:sldChg chg="del">
        <pc:chgData name="Christopher Henchey" userId="99fab85a-0dcd-4815-ac8d-1d035c29d246" providerId="ADAL" clId="{B72E6611-847A-4FBF-929E-B9CE7CA6D2C3}" dt="2022-03-28T15:23:33.878" v="271" actId="47"/>
        <pc:sldMkLst>
          <pc:docMk/>
          <pc:sldMk cId="358885655" sldId="314"/>
        </pc:sldMkLst>
      </pc:sldChg>
      <pc:sldChg chg="del">
        <pc:chgData name="Christopher Henchey" userId="99fab85a-0dcd-4815-ac8d-1d035c29d246" providerId="ADAL" clId="{B72E6611-847A-4FBF-929E-B9CE7CA6D2C3}" dt="2022-03-28T15:23:33.878" v="271" actId="47"/>
        <pc:sldMkLst>
          <pc:docMk/>
          <pc:sldMk cId="3452043775" sldId="315"/>
        </pc:sldMkLst>
      </pc:sldChg>
      <pc:sldChg chg="del">
        <pc:chgData name="Christopher Henchey" userId="99fab85a-0dcd-4815-ac8d-1d035c29d246" providerId="ADAL" clId="{B72E6611-847A-4FBF-929E-B9CE7CA6D2C3}" dt="2022-03-28T15:23:33.878" v="271" actId="47"/>
        <pc:sldMkLst>
          <pc:docMk/>
          <pc:sldMk cId="436811698" sldId="316"/>
        </pc:sldMkLst>
      </pc:sldChg>
      <pc:sldChg chg="addSp delSp modSp mod modNotesTx">
        <pc:chgData name="Christopher Henchey" userId="99fab85a-0dcd-4815-ac8d-1d035c29d246" providerId="ADAL" clId="{B72E6611-847A-4FBF-929E-B9CE7CA6D2C3}" dt="2022-03-29T19:41:38.792" v="278" actId="1076"/>
        <pc:sldMkLst>
          <pc:docMk/>
          <pc:sldMk cId="1728244954" sldId="317"/>
        </pc:sldMkLst>
        <pc:spChg chg="del mod">
          <ac:chgData name="Christopher Henchey" userId="99fab85a-0dcd-4815-ac8d-1d035c29d246" providerId="ADAL" clId="{B72E6611-847A-4FBF-929E-B9CE7CA6D2C3}" dt="2022-03-28T15:21:33.520" v="104"/>
          <ac:spMkLst>
            <pc:docMk/>
            <pc:sldMk cId="1728244954" sldId="317"/>
            <ac:spMk id="5" creationId="{BAB1F368-82A2-4C1F-8C72-25F6A7982D10}"/>
          </ac:spMkLst>
        </pc:spChg>
        <pc:spChg chg="mod">
          <ac:chgData name="Christopher Henchey" userId="99fab85a-0dcd-4815-ac8d-1d035c29d246" providerId="ADAL" clId="{B72E6611-847A-4FBF-929E-B9CE7CA6D2C3}" dt="2022-03-28T15:21:52.192" v="110" actId="20577"/>
          <ac:spMkLst>
            <pc:docMk/>
            <pc:sldMk cId="1728244954" sldId="317"/>
            <ac:spMk id="8" creationId="{C3E4CA2E-E2D0-47ED-B410-46AB497BCFE6}"/>
          </ac:spMkLst>
        </pc:spChg>
        <pc:picChg chg="add mod">
          <ac:chgData name="Christopher Henchey" userId="99fab85a-0dcd-4815-ac8d-1d035c29d246" providerId="ADAL" clId="{B72E6611-847A-4FBF-929E-B9CE7CA6D2C3}" dt="2022-03-29T19:41:38.792" v="278" actId="1076"/>
          <ac:picMkLst>
            <pc:docMk/>
            <pc:sldMk cId="1728244954" sldId="317"/>
            <ac:picMk id="2050" creationId="{30C8B0A1-0E6F-4526-A3B6-B8BD7DFA1C60}"/>
          </ac:picMkLst>
        </pc:picChg>
      </pc:sldChg>
    </pc:docChg>
  </pc:docChgLst>
  <pc:docChgLst>
    <pc:chgData name="Caitlin Palmer" userId="S::cpalmer@crcog.org::d9d662d3-73b0-4f85-9755-123c748bbdee" providerId="AD" clId="Web-{094489ED-FC2D-222C-47A3-60CACC3A1B46}"/>
    <pc:docChg chg="addSld modSld">
      <pc:chgData name="Caitlin Palmer" userId="S::cpalmer@crcog.org::d9d662d3-73b0-4f85-9755-123c748bbdee" providerId="AD" clId="Web-{094489ED-FC2D-222C-47A3-60CACC3A1B46}" dt="2024-06-17T21:22:25.876" v="195" actId="1076"/>
      <pc:docMkLst>
        <pc:docMk/>
      </pc:docMkLst>
      <pc:sldChg chg="addSp modSp">
        <pc:chgData name="Caitlin Palmer" userId="S::cpalmer@crcog.org::d9d662d3-73b0-4f85-9755-123c748bbdee" providerId="AD" clId="Web-{094489ED-FC2D-222C-47A3-60CACC3A1B46}" dt="2024-06-17T21:19:03.419" v="130" actId="20577"/>
        <pc:sldMkLst>
          <pc:docMk/>
          <pc:sldMk cId="2011461778" sldId="284"/>
        </pc:sldMkLst>
        <pc:spChg chg="add mod">
          <ac:chgData name="Caitlin Palmer" userId="S::cpalmer@crcog.org::d9d662d3-73b0-4f85-9755-123c748bbdee" providerId="AD" clId="Web-{094489ED-FC2D-222C-47A3-60CACC3A1B46}" dt="2024-06-17T21:19:03.419" v="130" actId="20577"/>
          <ac:spMkLst>
            <pc:docMk/>
            <pc:sldMk cId="2011461778" sldId="284"/>
            <ac:spMk id="4" creationId="{BD6D806D-B7BB-5BBB-6C59-F1C23540982A}"/>
          </ac:spMkLst>
        </pc:spChg>
      </pc:sldChg>
      <pc:sldChg chg="addSp delSp modSp add replId">
        <pc:chgData name="Caitlin Palmer" userId="S::cpalmer@crcog.org::d9d662d3-73b0-4f85-9755-123c748bbdee" providerId="AD" clId="Web-{094489ED-FC2D-222C-47A3-60CACC3A1B46}" dt="2024-06-17T21:22:25.876" v="195" actId="1076"/>
        <pc:sldMkLst>
          <pc:docMk/>
          <pc:sldMk cId="3088825158" sldId="285"/>
        </pc:sldMkLst>
        <pc:spChg chg="add mod">
          <ac:chgData name="Caitlin Palmer" userId="S::cpalmer@crcog.org::d9d662d3-73b0-4f85-9755-123c748bbdee" providerId="AD" clId="Web-{094489ED-FC2D-222C-47A3-60CACC3A1B46}" dt="2024-06-17T21:21:38.703" v="187" actId="1076"/>
          <ac:spMkLst>
            <pc:docMk/>
            <pc:sldMk cId="3088825158" sldId="285"/>
            <ac:spMk id="3" creationId="{A08A35DD-7CD5-167C-821F-A50A7E860F76}"/>
          </ac:spMkLst>
        </pc:spChg>
        <pc:spChg chg="mod">
          <ac:chgData name="Caitlin Palmer" userId="S::cpalmer@crcog.org::d9d662d3-73b0-4f85-9755-123c748bbdee" providerId="AD" clId="Web-{094489ED-FC2D-222C-47A3-60CACC3A1B46}" dt="2024-06-17T21:21:38.703" v="188" actId="1076"/>
          <ac:spMkLst>
            <pc:docMk/>
            <pc:sldMk cId="3088825158" sldId="285"/>
            <ac:spMk id="4" creationId="{BD6D806D-B7BB-5BBB-6C59-F1C23540982A}"/>
          </ac:spMkLst>
        </pc:spChg>
        <pc:spChg chg="add mod">
          <ac:chgData name="Caitlin Palmer" userId="S::cpalmer@crcog.org::d9d662d3-73b0-4f85-9755-123c748bbdee" providerId="AD" clId="Web-{094489ED-FC2D-222C-47A3-60CACC3A1B46}" dt="2024-06-17T21:22:20.969" v="193" actId="1076"/>
          <ac:spMkLst>
            <pc:docMk/>
            <pc:sldMk cId="3088825158" sldId="285"/>
            <ac:spMk id="5" creationId="{8D629E5F-6F0E-94D3-F753-B675F3BB0BAA}"/>
          </ac:spMkLst>
        </pc:spChg>
        <pc:spChg chg="add del">
          <ac:chgData name="Caitlin Palmer" userId="S::cpalmer@crcog.org::d9d662d3-73b0-4f85-9755-123c748bbdee" providerId="AD" clId="Web-{094489ED-FC2D-222C-47A3-60CACC3A1B46}" dt="2024-06-17T21:22:11.110" v="191"/>
          <ac:spMkLst>
            <pc:docMk/>
            <pc:sldMk cId="3088825158" sldId="285"/>
            <ac:spMk id="7" creationId="{74AA0344-AE58-E1DE-1162-68C6F33C3354}"/>
          </ac:spMkLst>
        </pc:spChg>
        <pc:spChg chg="add mod">
          <ac:chgData name="Caitlin Palmer" userId="S::cpalmer@crcog.org::d9d662d3-73b0-4f85-9755-123c748bbdee" providerId="AD" clId="Web-{094489ED-FC2D-222C-47A3-60CACC3A1B46}" dt="2024-06-17T21:22:25.876" v="195" actId="1076"/>
          <ac:spMkLst>
            <pc:docMk/>
            <pc:sldMk cId="3088825158" sldId="285"/>
            <ac:spMk id="9" creationId="{59AE1409-CBE8-70BF-A8FE-CF5AEB5EDE6B}"/>
          </ac:spMkLst>
        </pc:spChg>
      </pc:sldChg>
      <pc:sldChg chg="add replId">
        <pc:chgData name="Caitlin Palmer" userId="S::cpalmer@crcog.org::d9d662d3-73b0-4f85-9755-123c748bbdee" providerId="AD" clId="Web-{094489ED-FC2D-222C-47A3-60CACC3A1B46}" dt="2024-06-17T21:19:21.794" v="132"/>
        <pc:sldMkLst>
          <pc:docMk/>
          <pc:sldMk cId="217718012" sldId="286"/>
        </pc:sldMkLst>
      </pc:sldChg>
      <pc:sldChg chg="add replId">
        <pc:chgData name="Caitlin Palmer" userId="S::cpalmer@crcog.org::d9d662d3-73b0-4f85-9755-123c748bbdee" providerId="AD" clId="Web-{094489ED-FC2D-222C-47A3-60CACC3A1B46}" dt="2024-06-17T21:19:22.810" v="133"/>
        <pc:sldMkLst>
          <pc:docMk/>
          <pc:sldMk cId="4120774065" sldId="287"/>
        </pc:sldMkLst>
      </pc:sldChg>
      <pc:sldChg chg="add replId">
        <pc:chgData name="Caitlin Palmer" userId="S::cpalmer@crcog.org::d9d662d3-73b0-4f85-9755-123c748bbdee" providerId="AD" clId="Web-{094489ED-FC2D-222C-47A3-60CACC3A1B46}" dt="2024-06-17T21:19:23.403" v="134"/>
        <pc:sldMkLst>
          <pc:docMk/>
          <pc:sldMk cId="1638616294" sldId="288"/>
        </pc:sldMkLst>
      </pc:sldChg>
      <pc:sldChg chg="add replId">
        <pc:chgData name="Caitlin Palmer" userId="S::cpalmer@crcog.org::d9d662d3-73b0-4f85-9755-123c748bbdee" providerId="AD" clId="Web-{094489ED-FC2D-222C-47A3-60CACC3A1B46}" dt="2024-06-17T21:19:24.482" v="135"/>
        <pc:sldMkLst>
          <pc:docMk/>
          <pc:sldMk cId="3804579227" sldId="289"/>
        </pc:sldMkLst>
      </pc:sldChg>
      <pc:sldChg chg="add replId">
        <pc:chgData name="Caitlin Palmer" userId="S::cpalmer@crcog.org::d9d662d3-73b0-4f85-9755-123c748bbdee" providerId="AD" clId="Web-{094489ED-FC2D-222C-47A3-60CACC3A1B46}" dt="2024-06-17T21:19:24.810" v="136"/>
        <pc:sldMkLst>
          <pc:docMk/>
          <pc:sldMk cId="4205248302" sldId="290"/>
        </pc:sldMkLst>
      </pc:sldChg>
    </pc:docChg>
  </pc:docChgLst>
  <pc:docChgLst>
    <pc:chgData name="Jacob Knowlton" userId="S::jknowlton@crcog.org::d72bb1ed-ad07-4ae4-b4fc-3a9891d7b983" providerId="AD" clId="Web-{FC63CA9F-44AB-96C0-798A-F1D118C6E8A2}"/>
    <pc:docChg chg="modSld">
      <pc:chgData name="Jacob Knowlton" userId="S::jknowlton@crcog.org::d72bb1ed-ad07-4ae4-b4fc-3a9891d7b983" providerId="AD" clId="Web-{FC63CA9F-44AB-96C0-798A-F1D118C6E8A2}" dt="2024-03-20T19:14:00.841" v="44" actId="1076"/>
      <pc:docMkLst>
        <pc:docMk/>
      </pc:docMkLst>
      <pc:sldChg chg="modSp">
        <pc:chgData name="Jacob Knowlton" userId="S::jknowlton@crcog.org::d72bb1ed-ad07-4ae4-b4fc-3a9891d7b983" providerId="AD" clId="Web-{FC63CA9F-44AB-96C0-798A-F1D118C6E8A2}" dt="2024-03-20T19:09:03.283" v="14" actId="20577"/>
        <pc:sldMkLst>
          <pc:docMk/>
          <pc:sldMk cId="2810644290" sldId="274"/>
        </pc:sldMkLst>
        <pc:spChg chg="mod">
          <ac:chgData name="Jacob Knowlton" userId="S::jknowlton@crcog.org::d72bb1ed-ad07-4ae4-b4fc-3a9891d7b983" providerId="AD" clId="Web-{FC63CA9F-44AB-96C0-798A-F1D118C6E8A2}" dt="2024-03-20T19:09:03.283" v="14" actId="20577"/>
          <ac:spMkLst>
            <pc:docMk/>
            <pc:sldMk cId="2810644290" sldId="274"/>
            <ac:spMk id="3" creationId="{5ADDE5D0-273F-4996-A79C-3F6EDFEF97B0}"/>
          </ac:spMkLst>
        </pc:spChg>
      </pc:sldChg>
      <pc:sldChg chg="addSp delSp modSp">
        <pc:chgData name="Jacob Knowlton" userId="S::jknowlton@crcog.org::d72bb1ed-ad07-4ae4-b4fc-3a9891d7b983" providerId="AD" clId="Web-{FC63CA9F-44AB-96C0-798A-F1D118C6E8A2}" dt="2024-03-20T19:14:00.841" v="44" actId="1076"/>
        <pc:sldMkLst>
          <pc:docMk/>
          <pc:sldMk cId="766695920" sldId="278"/>
        </pc:sldMkLst>
        <pc:picChg chg="add del mod">
          <ac:chgData name="Jacob Knowlton" userId="S::jknowlton@crcog.org::d72bb1ed-ad07-4ae4-b4fc-3a9891d7b983" providerId="AD" clId="Web-{FC63CA9F-44AB-96C0-798A-F1D118C6E8A2}" dt="2024-03-20T19:11:13.116" v="28"/>
          <ac:picMkLst>
            <pc:docMk/>
            <pc:sldMk cId="766695920" sldId="278"/>
            <ac:picMk id="4" creationId="{159152D8-A998-90F8-ABD3-315A20E45ADA}"/>
          </ac:picMkLst>
        </pc:picChg>
        <pc:picChg chg="add del mod">
          <ac:chgData name="Jacob Knowlton" userId="S::jknowlton@crcog.org::d72bb1ed-ad07-4ae4-b4fc-3a9891d7b983" providerId="AD" clId="Web-{FC63CA9F-44AB-96C0-798A-F1D118C6E8A2}" dt="2024-03-20T19:11:13.569" v="29"/>
          <ac:picMkLst>
            <pc:docMk/>
            <pc:sldMk cId="766695920" sldId="278"/>
            <ac:picMk id="5" creationId="{63E9676A-4127-B4A9-51AF-6EB50FDFEC17}"/>
          </ac:picMkLst>
        </pc:picChg>
        <pc:picChg chg="add mod">
          <ac:chgData name="Jacob Knowlton" userId="S::jknowlton@crcog.org::d72bb1ed-ad07-4ae4-b4fc-3a9891d7b983" providerId="AD" clId="Web-{FC63CA9F-44AB-96C0-798A-F1D118C6E8A2}" dt="2024-03-20T19:12:28.697" v="35" actId="1076"/>
          <ac:picMkLst>
            <pc:docMk/>
            <pc:sldMk cId="766695920" sldId="278"/>
            <ac:picMk id="7" creationId="{DF91ACAE-F6D5-AD13-48B4-33FD34F83656}"/>
          </ac:picMkLst>
        </pc:picChg>
        <pc:picChg chg="add mod">
          <ac:chgData name="Jacob Knowlton" userId="S::jknowlton@crcog.org::d72bb1ed-ad07-4ae4-b4fc-3a9891d7b983" providerId="AD" clId="Web-{FC63CA9F-44AB-96C0-798A-F1D118C6E8A2}" dt="2024-03-20T19:13:17.167" v="39" actId="14100"/>
          <ac:picMkLst>
            <pc:docMk/>
            <pc:sldMk cId="766695920" sldId="278"/>
            <ac:picMk id="9" creationId="{DF6AE98A-C4E7-8EA6-7F6B-067C1B8FBAC7}"/>
          </ac:picMkLst>
        </pc:picChg>
        <pc:picChg chg="add mod">
          <ac:chgData name="Jacob Knowlton" userId="S::jknowlton@crcog.org::d72bb1ed-ad07-4ae4-b4fc-3a9891d7b983" providerId="AD" clId="Web-{FC63CA9F-44AB-96C0-798A-F1D118C6E8A2}" dt="2024-03-20T19:14:00.841" v="44" actId="1076"/>
          <ac:picMkLst>
            <pc:docMk/>
            <pc:sldMk cId="766695920" sldId="278"/>
            <ac:picMk id="10" creationId="{4A020957-FDA2-50F9-76D1-81FE854F2A59}"/>
          </ac:picMkLst>
        </pc:picChg>
      </pc:sldChg>
      <pc:sldChg chg="modSp">
        <pc:chgData name="Jacob Knowlton" userId="S::jknowlton@crcog.org::d72bb1ed-ad07-4ae4-b4fc-3a9891d7b983" providerId="AD" clId="Web-{FC63CA9F-44AB-96C0-798A-F1D118C6E8A2}" dt="2024-03-20T19:09:16.737" v="17" actId="20577"/>
        <pc:sldMkLst>
          <pc:docMk/>
          <pc:sldMk cId="1485489415" sldId="283"/>
        </pc:sldMkLst>
        <pc:spChg chg="mod">
          <ac:chgData name="Jacob Knowlton" userId="S::jknowlton@crcog.org::d72bb1ed-ad07-4ae4-b4fc-3a9891d7b983" providerId="AD" clId="Web-{FC63CA9F-44AB-96C0-798A-F1D118C6E8A2}" dt="2024-03-20T19:09:16.737" v="17" actId="20577"/>
          <ac:spMkLst>
            <pc:docMk/>
            <pc:sldMk cId="1485489415" sldId="283"/>
            <ac:spMk id="8" creationId="{C3E4CA2E-E2D0-47ED-B410-46AB497BCFE6}"/>
          </ac:spMkLst>
        </pc:spChg>
      </pc:sldChg>
    </pc:docChg>
  </pc:docChgLst>
  <pc:docChgLst>
    <pc:chgData name="Jacob Knowlton" userId="S::jknowlton@crcog.org::d72bb1ed-ad07-4ae4-b4fc-3a9891d7b983" providerId="AD" clId="Web-{9083D1A9-5CBA-61AE-A043-4CF7C7B8FDD5}"/>
    <pc:docChg chg="addSld modSld">
      <pc:chgData name="Jacob Knowlton" userId="S::jknowlton@crcog.org::d72bb1ed-ad07-4ae4-b4fc-3a9891d7b983" providerId="AD" clId="Web-{9083D1A9-5CBA-61AE-A043-4CF7C7B8FDD5}" dt="2022-09-21T13:50:27.569" v="26" actId="1076"/>
      <pc:docMkLst>
        <pc:docMk/>
      </pc:docMkLst>
      <pc:sldChg chg="addSp delSp modSp add replId">
        <pc:chgData name="Jacob Knowlton" userId="S::jknowlton@crcog.org::d72bb1ed-ad07-4ae4-b4fc-3a9891d7b983" providerId="AD" clId="Web-{9083D1A9-5CBA-61AE-A043-4CF7C7B8FDD5}" dt="2022-09-21T13:50:27.569" v="26" actId="1076"/>
        <pc:sldMkLst>
          <pc:docMk/>
          <pc:sldMk cId="3513909432" sldId="325"/>
        </pc:sldMkLst>
        <pc:spChg chg="del">
          <ac:chgData name="Jacob Knowlton" userId="S::jknowlton@crcog.org::d72bb1ed-ad07-4ae4-b4fc-3a9891d7b983" providerId="AD" clId="Web-{9083D1A9-5CBA-61AE-A043-4CF7C7B8FDD5}" dt="2022-09-21T13:48:41.753" v="8"/>
          <ac:spMkLst>
            <pc:docMk/>
            <pc:sldMk cId="3513909432" sldId="325"/>
            <ac:spMk id="3" creationId="{054EDCD5-776C-6931-906A-A588562E67B0}"/>
          </ac:spMkLst>
        </pc:spChg>
        <pc:spChg chg="add mod">
          <ac:chgData name="Jacob Knowlton" userId="S::jknowlton@crcog.org::d72bb1ed-ad07-4ae4-b4fc-3a9891d7b983" providerId="AD" clId="Web-{9083D1A9-5CBA-61AE-A043-4CF7C7B8FDD5}" dt="2022-09-21T13:50:27.569" v="26" actId="1076"/>
          <ac:spMkLst>
            <pc:docMk/>
            <pc:sldMk cId="3513909432" sldId="325"/>
            <ac:spMk id="4" creationId="{22C44EFA-66BD-3D6E-9FB7-A02ACA46F792}"/>
          </ac:spMkLst>
        </pc:spChg>
        <pc:spChg chg="mod">
          <ac:chgData name="Jacob Knowlton" userId="S::jknowlton@crcog.org::d72bb1ed-ad07-4ae4-b4fc-3a9891d7b983" providerId="AD" clId="Web-{9083D1A9-5CBA-61AE-A043-4CF7C7B8FDD5}" dt="2022-09-21T13:48:38.971" v="7" actId="20577"/>
          <ac:spMkLst>
            <pc:docMk/>
            <pc:sldMk cId="3513909432" sldId="325"/>
            <ac:spMk id="8" creationId="{C3E4CA2E-E2D0-47ED-B410-46AB497BCFE6}"/>
          </ac:spMkLst>
        </pc:spChg>
      </pc:sldChg>
    </pc:docChg>
  </pc:docChgLst>
  <pc:docChgLst>
    <pc:chgData name="Jacob Knowlton" userId="S::jknowlton@crcog.org::d72bb1ed-ad07-4ae4-b4fc-3a9891d7b983" providerId="AD" clId="Web-{9EDA4AFF-B976-34DA-D285-1BB85BE3C836}"/>
    <pc:docChg chg="modSld">
      <pc:chgData name="Jacob Knowlton" userId="S::jknowlton@crcog.org::d72bb1ed-ad07-4ae4-b4fc-3a9891d7b983" providerId="AD" clId="Web-{9EDA4AFF-B976-34DA-D285-1BB85BE3C836}" dt="2023-11-16T17:40:51.176" v="0" actId="1076"/>
      <pc:docMkLst>
        <pc:docMk/>
      </pc:docMkLst>
      <pc:sldChg chg="modSp">
        <pc:chgData name="Jacob Knowlton" userId="S::jknowlton@crcog.org::d72bb1ed-ad07-4ae4-b4fc-3a9891d7b983" providerId="AD" clId="Web-{9EDA4AFF-B976-34DA-D285-1BB85BE3C836}" dt="2023-11-16T17:40:51.176" v="0" actId="1076"/>
        <pc:sldMkLst>
          <pc:docMk/>
          <pc:sldMk cId="544844239" sldId="282"/>
        </pc:sldMkLst>
        <pc:picChg chg="mod">
          <ac:chgData name="Jacob Knowlton" userId="S::jknowlton@crcog.org::d72bb1ed-ad07-4ae4-b4fc-3a9891d7b983" providerId="AD" clId="Web-{9EDA4AFF-B976-34DA-D285-1BB85BE3C836}" dt="2023-11-16T17:40:51.176" v="0" actId="1076"/>
          <ac:picMkLst>
            <pc:docMk/>
            <pc:sldMk cId="544844239" sldId="282"/>
            <ac:picMk id="3" creationId="{1A2F010F-A74B-268A-A987-15962D424013}"/>
          </ac:picMkLst>
        </pc:picChg>
      </pc:sldChg>
    </pc:docChg>
  </pc:docChgLst>
  <pc:docChgLst>
    <pc:chgData name="Jacob Knowlton" userId="S::jknowlton@crcog.org::d72bb1ed-ad07-4ae4-b4fc-3a9891d7b983" providerId="AD" clId="Web-{D9DA66A7-6F76-736E-6A9F-4C751FB5C9FC}"/>
    <pc:docChg chg="addSld delSld modSld sldOrd addMainMaster modMainMaster">
      <pc:chgData name="Jacob Knowlton" userId="S::jknowlton@crcog.org::d72bb1ed-ad07-4ae4-b4fc-3a9891d7b983" providerId="AD" clId="Web-{D9DA66A7-6F76-736E-6A9F-4C751FB5C9FC}" dt="2023-03-16T17:14:41.003" v="643" actId="20577"/>
      <pc:docMkLst>
        <pc:docMk/>
      </pc:docMkLst>
      <pc:sldChg chg="modSp">
        <pc:chgData name="Jacob Knowlton" userId="S::jknowlton@crcog.org::d72bb1ed-ad07-4ae4-b4fc-3a9891d7b983" providerId="AD" clId="Web-{D9DA66A7-6F76-736E-6A9F-4C751FB5C9FC}" dt="2023-03-16T14:59:31.120" v="401" actId="20577"/>
        <pc:sldMkLst>
          <pc:docMk/>
          <pc:sldMk cId="2810644290" sldId="274"/>
        </pc:sldMkLst>
        <pc:spChg chg="mod">
          <ac:chgData name="Jacob Knowlton" userId="S::jknowlton@crcog.org::d72bb1ed-ad07-4ae4-b4fc-3a9891d7b983" providerId="AD" clId="Web-{D9DA66A7-6F76-736E-6A9F-4C751FB5C9FC}" dt="2023-03-16T14:59:31.120" v="401" actId="20577"/>
          <ac:spMkLst>
            <pc:docMk/>
            <pc:sldMk cId="2810644290" sldId="274"/>
            <ac:spMk id="3" creationId="{5ADDE5D0-273F-4996-A79C-3F6EDFEF97B0}"/>
          </ac:spMkLst>
        </pc:spChg>
      </pc:sldChg>
      <pc:sldChg chg="modSp del ord">
        <pc:chgData name="Jacob Knowlton" userId="S::jknowlton@crcog.org::d72bb1ed-ad07-4ae4-b4fc-3a9891d7b983" providerId="AD" clId="Web-{D9DA66A7-6F76-736E-6A9F-4C751FB5C9FC}" dt="2023-03-16T17:12:24.860" v="641"/>
        <pc:sldMkLst>
          <pc:docMk/>
          <pc:sldMk cId="1817317490" sldId="277"/>
        </pc:sldMkLst>
        <pc:spChg chg="mod">
          <ac:chgData name="Jacob Knowlton" userId="S::jknowlton@crcog.org::d72bb1ed-ad07-4ae4-b4fc-3a9891d7b983" providerId="AD" clId="Web-{D9DA66A7-6F76-736E-6A9F-4C751FB5C9FC}" dt="2023-03-16T14:44:42.797" v="27"/>
          <ac:spMkLst>
            <pc:docMk/>
            <pc:sldMk cId="1817317490" sldId="277"/>
            <ac:spMk id="2" creationId="{F5D3455B-9AB6-4A51-9842-7E638ECC0186}"/>
          </ac:spMkLst>
        </pc:spChg>
      </pc:sldChg>
      <pc:sldChg chg="modNotes">
        <pc:chgData name="Jacob Knowlton" userId="S::jknowlton@crcog.org::d72bb1ed-ad07-4ae4-b4fc-3a9891d7b983" providerId="AD" clId="Web-{D9DA66A7-6F76-736E-6A9F-4C751FB5C9FC}" dt="2023-03-16T16:49:48.548" v="407"/>
        <pc:sldMkLst>
          <pc:docMk/>
          <pc:sldMk cId="766695920" sldId="278"/>
        </pc:sldMkLst>
      </pc:sldChg>
      <pc:sldChg chg="del">
        <pc:chgData name="Jacob Knowlton" userId="S::jknowlton@crcog.org::d72bb1ed-ad07-4ae4-b4fc-3a9891d7b983" providerId="AD" clId="Web-{D9DA66A7-6F76-736E-6A9F-4C751FB5C9FC}" dt="2023-03-16T14:42:55.653" v="17"/>
        <pc:sldMkLst>
          <pc:docMk/>
          <pc:sldMk cId="2370872187" sldId="351"/>
        </pc:sldMkLst>
      </pc:sldChg>
      <pc:sldChg chg="modSp del">
        <pc:chgData name="Jacob Knowlton" userId="S::jknowlton@crcog.org::d72bb1ed-ad07-4ae4-b4fc-3a9891d7b983" providerId="AD" clId="Web-{D9DA66A7-6F76-736E-6A9F-4C751FB5C9FC}" dt="2023-03-16T14:56:11.880" v="379"/>
        <pc:sldMkLst>
          <pc:docMk/>
          <pc:sldMk cId="871349560" sldId="352"/>
        </pc:sldMkLst>
        <pc:spChg chg="mod">
          <ac:chgData name="Jacob Knowlton" userId="S::jknowlton@crcog.org::d72bb1ed-ad07-4ae4-b4fc-3a9891d7b983" providerId="AD" clId="Web-{D9DA66A7-6F76-736E-6A9F-4C751FB5C9FC}" dt="2023-03-16T14:55:03.050" v="374" actId="20577"/>
          <ac:spMkLst>
            <pc:docMk/>
            <pc:sldMk cId="871349560" sldId="352"/>
            <ac:spMk id="3" creationId="{3AC46586-B667-585B-0225-FB3970243EF8}"/>
          </ac:spMkLst>
        </pc:spChg>
      </pc:sldChg>
      <pc:sldChg chg="addSp modSp">
        <pc:chgData name="Jacob Knowlton" userId="S::jknowlton@crcog.org::d72bb1ed-ad07-4ae4-b4fc-3a9891d7b983" providerId="AD" clId="Web-{D9DA66A7-6F76-736E-6A9F-4C751FB5C9FC}" dt="2023-03-16T17:14:41.003" v="643" actId="20577"/>
        <pc:sldMkLst>
          <pc:docMk/>
          <pc:sldMk cId="4107213727" sldId="353"/>
        </pc:sldMkLst>
        <pc:spChg chg="mod">
          <ac:chgData name="Jacob Knowlton" userId="S::jknowlton@crcog.org::d72bb1ed-ad07-4ae4-b4fc-3a9891d7b983" providerId="AD" clId="Web-{D9DA66A7-6F76-736E-6A9F-4C751FB5C9FC}" dt="2023-03-16T17:14:41.003" v="643" actId="20577"/>
          <ac:spMkLst>
            <pc:docMk/>
            <pc:sldMk cId="4107213727" sldId="353"/>
            <ac:spMk id="2" creationId="{9F9BB173-3A12-D1B7-0A79-390032B523EF}"/>
          </ac:spMkLst>
        </pc:spChg>
        <pc:spChg chg="add mod">
          <ac:chgData name="Jacob Knowlton" userId="S::jknowlton@crcog.org::d72bb1ed-ad07-4ae4-b4fc-3a9891d7b983" providerId="AD" clId="Web-{D9DA66A7-6F76-736E-6A9F-4C751FB5C9FC}" dt="2023-03-16T17:10:25.779" v="630" actId="1076"/>
          <ac:spMkLst>
            <pc:docMk/>
            <pc:sldMk cId="4107213727" sldId="353"/>
            <ac:spMk id="3" creationId="{7889D4AD-8613-7B82-4864-0C026DFB4FD5}"/>
          </ac:spMkLst>
        </pc:spChg>
      </pc:sldChg>
      <pc:sldChg chg="addSp modSp add">
        <pc:chgData name="Jacob Knowlton" userId="S::jknowlton@crcog.org::d72bb1ed-ad07-4ae4-b4fc-3a9891d7b983" providerId="AD" clId="Web-{D9DA66A7-6F76-736E-6A9F-4C751FB5C9FC}" dt="2023-03-16T14:45:15.173" v="32" actId="1076"/>
        <pc:sldMkLst>
          <pc:docMk/>
          <pc:sldMk cId="3126445775" sldId="354"/>
        </pc:sldMkLst>
        <pc:spChg chg="add mod">
          <ac:chgData name="Jacob Knowlton" userId="S::jknowlton@crcog.org::d72bb1ed-ad07-4ae4-b4fc-3a9891d7b983" providerId="AD" clId="Web-{D9DA66A7-6F76-736E-6A9F-4C751FB5C9FC}" dt="2023-03-16T14:45:15.173" v="32" actId="1076"/>
          <ac:spMkLst>
            <pc:docMk/>
            <pc:sldMk cId="3126445775" sldId="354"/>
            <ac:spMk id="6" creationId="{7C4C9136-62A6-A11E-7206-5143C4C4FA16}"/>
          </ac:spMkLst>
        </pc:spChg>
        <pc:spChg chg="add mod">
          <ac:chgData name="Jacob Knowlton" userId="S::jknowlton@crcog.org::d72bb1ed-ad07-4ae4-b4fc-3a9891d7b983" providerId="AD" clId="Web-{D9DA66A7-6F76-736E-6A9F-4C751FB5C9FC}" dt="2023-03-16T14:45:04.673" v="30"/>
          <ac:spMkLst>
            <pc:docMk/>
            <pc:sldMk cId="3126445775" sldId="354"/>
            <ac:spMk id="8" creationId="{560AEDBC-ABC1-D75D-461C-065517B2429A}"/>
          </ac:spMkLst>
        </pc:spChg>
      </pc:sldChg>
      <pc:sldChg chg="add">
        <pc:chgData name="Jacob Knowlton" userId="S::jknowlton@crcog.org::d72bb1ed-ad07-4ae4-b4fc-3a9891d7b983" providerId="AD" clId="Web-{D9DA66A7-6F76-736E-6A9F-4C751FB5C9FC}" dt="2023-03-16T14:41:21.150" v="4"/>
        <pc:sldMkLst>
          <pc:docMk/>
          <pc:sldMk cId="341658628" sldId="355"/>
        </pc:sldMkLst>
      </pc:sldChg>
      <pc:sldChg chg="add">
        <pc:chgData name="Jacob Knowlton" userId="S::jknowlton@crcog.org::d72bb1ed-ad07-4ae4-b4fc-3a9891d7b983" providerId="AD" clId="Web-{D9DA66A7-6F76-736E-6A9F-4C751FB5C9FC}" dt="2023-03-16T14:41:28.010" v="5"/>
        <pc:sldMkLst>
          <pc:docMk/>
          <pc:sldMk cId="3914466148" sldId="356"/>
        </pc:sldMkLst>
      </pc:sldChg>
      <pc:sldChg chg="add">
        <pc:chgData name="Jacob Knowlton" userId="S::jknowlton@crcog.org::d72bb1ed-ad07-4ae4-b4fc-3a9891d7b983" providerId="AD" clId="Web-{D9DA66A7-6F76-736E-6A9F-4C751FB5C9FC}" dt="2023-03-16T14:41:43.229" v="6"/>
        <pc:sldMkLst>
          <pc:docMk/>
          <pc:sldMk cId="140690319" sldId="357"/>
        </pc:sldMkLst>
      </pc:sldChg>
      <pc:sldChg chg="add">
        <pc:chgData name="Jacob Knowlton" userId="S::jknowlton@crcog.org::d72bb1ed-ad07-4ae4-b4fc-3a9891d7b983" providerId="AD" clId="Web-{D9DA66A7-6F76-736E-6A9F-4C751FB5C9FC}" dt="2023-03-16T14:41:50.636" v="7"/>
        <pc:sldMkLst>
          <pc:docMk/>
          <pc:sldMk cId="3687919997" sldId="358"/>
        </pc:sldMkLst>
      </pc:sldChg>
      <pc:sldChg chg="add">
        <pc:chgData name="Jacob Knowlton" userId="S::jknowlton@crcog.org::d72bb1ed-ad07-4ae4-b4fc-3a9891d7b983" providerId="AD" clId="Web-{D9DA66A7-6F76-736E-6A9F-4C751FB5C9FC}" dt="2023-03-16T14:41:58.370" v="8"/>
        <pc:sldMkLst>
          <pc:docMk/>
          <pc:sldMk cId="3030985906" sldId="359"/>
        </pc:sldMkLst>
      </pc:sldChg>
      <pc:sldChg chg="add">
        <pc:chgData name="Jacob Knowlton" userId="S::jknowlton@crcog.org::d72bb1ed-ad07-4ae4-b4fc-3a9891d7b983" providerId="AD" clId="Web-{D9DA66A7-6F76-736E-6A9F-4C751FB5C9FC}" dt="2023-03-16T14:42:05.198" v="9"/>
        <pc:sldMkLst>
          <pc:docMk/>
          <pc:sldMk cId="2365079214" sldId="360"/>
        </pc:sldMkLst>
      </pc:sldChg>
      <pc:sldChg chg="add">
        <pc:chgData name="Jacob Knowlton" userId="S::jknowlton@crcog.org::d72bb1ed-ad07-4ae4-b4fc-3a9891d7b983" providerId="AD" clId="Web-{D9DA66A7-6F76-736E-6A9F-4C751FB5C9FC}" dt="2023-03-16T14:42:11.683" v="10"/>
        <pc:sldMkLst>
          <pc:docMk/>
          <pc:sldMk cId="1029880988" sldId="361"/>
        </pc:sldMkLst>
      </pc:sldChg>
      <pc:sldChg chg="add">
        <pc:chgData name="Jacob Knowlton" userId="S::jknowlton@crcog.org::d72bb1ed-ad07-4ae4-b4fc-3a9891d7b983" providerId="AD" clId="Web-{D9DA66A7-6F76-736E-6A9F-4C751FB5C9FC}" dt="2023-03-16T14:42:18.464" v="11"/>
        <pc:sldMkLst>
          <pc:docMk/>
          <pc:sldMk cId="4181703633" sldId="362"/>
        </pc:sldMkLst>
      </pc:sldChg>
      <pc:sldChg chg="modSp add">
        <pc:chgData name="Jacob Knowlton" userId="S::jknowlton@crcog.org::d72bb1ed-ad07-4ae4-b4fc-3a9891d7b983" providerId="AD" clId="Web-{D9DA66A7-6F76-736E-6A9F-4C751FB5C9FC}" dt="2023-03-16T14:55:26.066" v="378" actId="14100"/>
        <pc:sldMkLst>
          <pc:docMk/>
          <pc:sldMk cId="1850933046" sldId="363"/>
        </pc:sldMkLst>
        <pc:spChg chg="mod">
          <ac:chgData name="Jacob Knowlton" userId="S::jknowlton@crcog.org::d72bb1ed-ad07-4ae4-b4fc-3a9891d7b983" providerId="AD" clId="Web-{D9DA66A7-6F76-736E-6A9F-4C751FB5C9FC}" dt="2023-03-16T14:55:26.066" v="378" actId="14100"/>
          <ac:spMkLst>
            <pc:docMk/>
            <pc:sldMk cId="1850933046" sldId="363"/>
            <ac:spMk id="2" creationId="{C7450585-9B5C-7A04-DFED-41A7BF266CE6}"/>
          </ac:spMkLst>
        </pc:spChg>
      </pc:sldChg>
      <pc:sldChg chg="add">
        <pc:chgData name="Jacob Knowlton" userId="S::jknowlton@crcog.org::d72bb1ed-ad07-4ae4-b4fc-3a9891d7b983" providerId="AD" clId="Web-{D9DA66A7-6F76-736E-6A9F-4C751FB5C9FC}" dt="2023-03-16T14:42:31.621" v="13"/>
        <pc:sldMkLst>
          <pc:docMk/>
          <pc:sldMk cId="1927151376" sldId="364"/>
        </pc:sldMkLst>
      </pc:sldChg>
      <pc:sldChg chg="add">
        <pc:chgData name="Jacob Knowlton" userId="S::jknowlton@crcog.org::d72bb1ed-ad07-4ae4-b4fc-3a9891d7b983" providerId="AD" clId="Web-{D9DA66A7-6F76-736E-6A9F-4C751FB5C9FC}" dt="2023-03-16T14:42:37.715" v="14"/>
        <pc:sldMkLst>
          <pc:docMk/>
          <pc:sldMk cId="3933379779" sldId="365"/>
        </pc:sldMkLst>
      </pc:sldChg>
      <pc:sldChg chg="addSp modSp add">
        <pc:chgData name="Jacob Knowlton" userId="S::jknowlton@crcog.org::d72bb1ed-ad07-4ae4-b4fc-3a9891d7b983" providerId="AD" clId="Web-{D9DA66A7-6F76-736E-6A9F-4C751FB5C9FC}" dt="2023-03-16T16:54:26.242" v="416" actId="1076"/>
        <pc:sldMkLst>
          <pc:docMk/>
          <pc:sldMk cId="1537002307" sldId="366"/>
        </pc:sldMkLst>
        <pc:spChg chg="add mod">
          <ac:chgData name="Jacob Knowlton" userId="S::jknowlton@crcog.org::d72bb1ed-ad07-4ae4-b4fc-3a9891d7b983" providerId="AD" clId="Web-{D9DA66A7-6F76-736E-6A9F-4C751FB5C9FC}" dt="2023-03-16T16:54:26.242" v="416" actId="1076"/>
          <ac:spMkLst>
            <pc:docMk/>
            <pc:sldMk cId="1537002307" sldId="366"/>
            <ac:spMk id="3" creationId="{79C99820-C7BC-99FB-3DEB-7578C17A1140}"/>
          </ac:spMkLst>
        </pc:spChg>
      </pc:sldChg>
      <pc:sldChg chg="add del">
        <pc:chgData name="Jacob Knowlton" userId="S::jknowlton@crcog.org::d72bb1ed-ad07-4ae4-b4fc-3a9891d7b983" providerId="AD" clId="Web-{D9DA66A7-6F76-736E-6A9F-4C751FB5C9FC}" dt="2023-03-16T14:42:52.997" v="16"/>
        <pc:sldMkLst>
          <pc:docMk/>
          <pc:sldMk cId="3701902508" sldId="366"/>
        </pc:sldMkLst>
      </pc:sldChg>
      <pc:sldMasterChg chg="add addSldLayout">
        <pc:chgData name="Jacob Knowlton" userId="S::jknowlton@crcog.org::d72bb1ed-ad07-4ae4-b4fc-3a9891d7b983" providerId="AD" clId="Web-{D9DA66A7-6F76-736E-6A9F-4C751FB5C9FC}" dt="2023-03-16T16:53:27.959" v="408"/>
        <pc:sldMasterMkLst>
          <pc:docMk/>
          <pc:sldMasterMk cId="4041759451" sldId="2147483648"/>
        </pc:sldMasterMkLst>
        <pc:sldLayoutChg chg="add">
          <pc:chgData name="Jacob Knowlton" userId="S::jknowlton@crcog.org::d72bb1ed-ad07-4ae4-b4fc-3a9891d7b983" providerId="AD" clId="Web-{D9DA66A7-6F76-736E-6A9F-4C751FB5C9FC}" dt="2023-03-16T16:53:27.959" v="408"/>
          <pc:sldLayoutMkLst>
            <pc:docMk/>
            <pc:sldMasterMk cId="4041759451" sldId="2147483648"/>
            <pc:sldLayoutMk cId="379665853" sldId="2147483649"/>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690521560" sldId="2147483650"/>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1127050462" sldId="2147483651"/>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4031003034" sldId="2147483652"/>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2606695891" sldId="2147483653"/>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2796176089" sldId="2147483654"/>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2250255810" sldId="2147483655"/>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1721570499" sldId="2147483656"/>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3759760425" sldId="2147483657"/>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3894368246" sldId="2147483658"/>
          </pc:sldLayoutMkLst>
        </pc:sldLayoutChg>
        <pc:sldLayoutChg chg="add">
          <pc:chgData name="Jacob Knowlton" userId="S::jknowlton@crcog.org::d72bb1ed-ad07-4ae4-b4fc-3a9891d7b983" providerId="AD" clId="Web-{D9DA66A7-6F76-736E-6A9F-4C751FB5C9FC}" dt="2023-03-16T16:53:27.959" v="408"/>
          <pc:sldLayoutMkLst>
            <pc:docMk/>
            <pc:sldMasterMk cId="4041759451" sldId="2147483648"/>
            <pc:sldLayoutMk cId="826340790" sldId="2147483659"/>
          </pc:sldLayoutMkLst>
        </pc:sldLayoutChg>
      </pc:sldMasterChg>
      <pc:sldMasterChg chg="add addSldLayout">
        <pc:chgData name="Jacob Knowlton" userId="S::jknowlton@crcog.org::d72bb1ed-ad07-4ae4-b4fc-3a9891d7b983" providerId="AD" clId="Web-{D9DA66A7-6F76-736E-6A9F-4C751FB5C9FC}" dt="2023-03-16T14:41:12.744" v="3"/>
        <pc:sldMasterMkLst>
          <pc:docMk/>
          <pc:sldMasterMk cId="2460954070" sldId="2147483701"/>
        </pc:sldMasterMkLst>
        <pc:sldLayoutChg chg="add">
          <pc:chgData name="Jacob Knowlton" userId="S::jknowlton@crcog.org::d72bb1ed-ad07-4ae4-b4fc-3a9891d7b983" providerId="AD" clId="Web-{D9DA66A7-6F76-736E-6A9F-4C751FB5C9FC}" dt="2023-03-16T14:41:12.744" v="3"/>
          <pc:sldLayoutMkLst>
            <pc:docMk/>
            <pc:sldMasterMk cId="2460954070" sldId="2147483701"/>
            <pc:sldLayoutMk cId="1203092039" sldId="2147483664"/>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733172339" sldId="2147483665"/>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210312558" sldId="2147483666"/>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146388984" sldId="2147483667"/>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171841454" sldId="2147483668"/>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1718958274" sldId="2147483669"/>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2202905451" sldId="2147483670"/>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3479445657" sldId="2147483671"/>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2385387890" sldId="2147483702"/>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949138452" sldId="2147483703"/>
          </pc:sldLayoutMkLst>
        </pc:sldLayoutChg>
        <pc:sldLayoutChg chg="add">
          <pc:chgData name="Jacob Knowlton" userId="S::jknowlton@crcog.org::d72bb1ed-ad07-4ae4-b4fc-3a9891d7b983" providerId="AD" clId="Web-{D9DA66A7-6F76-736E-6A9F-4C751FB5C9FC}" dt="2023-03-16T14:41:12.744" v="3"/>
          <pc:sldLayoutMkLst>
            <pc:docMk/>
            <pc:sldMasterMk cId="2460954070" sldId="2147483701"/>
            <pc:sldLayoutMk cId="2591524520" sldId="2147483704"/>
          </pc:sldLayoutMkLst>
        </pc:sldLayoutChg>
      </pc:sldMasterChg>
      <pc:sldMasterChg chg="replId modSldLayout">
        <pc:chgData name="Jacob Knowlton" userId="S::jknowlton@crcog.org::d72bb1ed-ad07-4ae4-b4fc-3a9891d7b983" providerId="AD" clId="Web-{D9DA66A7-6F76-736E-6A9F-4C751FB5C9FC}" dt="2023-03-16T14:41:12.744" v="3"/>
        <pc:sldMasterMkLst>
          <pc:docMk/>
          <pc:sldMasterMk cId="2823792923" sldId="2147483705"/>
        </pc:sldMasterMkLst>
        <pc:sldLayoutChg chg="replId">
          <pc:chgData name="Jacob Knowlton" userId="S::jknowlton@crcog.org::d72bb1ed-ad07-4ae4-b4fc-3a9891d7b983" providerId="AD" clId="Web-{D9DA66A7-6F76-736E-6A9F-4C751FB5C9FC}" dt="2023-03-16T14:41:12.744" v="3"/>
          <pc:sldLayoutMkLst>
            <pc:docMk/>
            <pc:sldMasterMk cId="2823792923" sldId="2147483705"/>
            <pc:sldLayoutMk cId="3364774605" sldId="2147483706"/>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123346775" sldId="2147483707"/>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4062794082" sldId="2147483708"/>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531452064" sldId="2147483709"/>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2612399044" sldId="2147483710"/>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603926441" sldId="2147483711"/>
          </pc:sldLayoutMkLst>
        </pc:sldLayoutChg>
        <pc:sldLayoutChg chg="replId">
          <pc:chgData name="Jacob Knowlton" userId="S::jknowlton@crcog.org::d72bb1ed-ad07-4ae4-b4fc-3a9891d7b983" providerId="AD" clId="Web-{D9DA66A7-6F76-736E-6A9F-4C751FB5C9FC}" dt="2023-03-16T14:41:12.744" v="3"/>
          <pc:sldLayoutMkLst>
            <pc:docMk/>
            <pc:sldMasterMk cId="2823792923" sldId="2147483705"/>
            <pc:sldLayoutMk cId="488144262" sldId="2147483712"/>
          </pc:sldLayoutMkLst>
        </pc:sldLayoutChg>
      </pc:sldMasterChg>
    </pc:docChg>
  </pc:docChgLst>
  <pc:docChgLst>
    <pc:chgData name="Jacob Knowlton" userId="S::jknowlton@crcog.org::d72bb1ed-ad07-4ae4-b4fc-3a9891d7b983" providerId="AD" clId="Web-{99CF3145-2109-6173-4E35-2D35D6ABB214}"/>
    <pc:docChg chg="addSld delSld modSld sldOrd">
      <pc:chgData name="Jacob Knowlton" userId="S::jknowlton@crcog.org::d72bb1ed-ad07-4ae4-b4fc-3a9891d7b983" providerId="AD" clId="Web-{99CF3145-2109-6173-4E35-2D35D6ABB214}" dt="2023-11-15T21:14:54.656" v="141" actId="20577"/>
      <pc:docMkLst>
        <pc:docMk/>
      </pc:docMkLst>
      <pc:sldChg chg="modSp">
        <pc:chgData name="Jacob Knowlton" userId="S::jknowlton@crcog.org::d72bb1ed-ad07-4ae4-b4fc-3a9891d7b983" providerId="AD" clId="Web-{99CF3145-2109-6173-4E35-2D35D6ABB214}" dt="2023-11-15T21:07:10.438" v="91" actId="1076"/>
        <pc:sldMkLst>
          <pc:docMk/>
          <pc:sldMk cId="2810644290" sldId="274"/>
        </pc:sldMkLst>
        <pc:spChg chg="mod">
          <ac:chgData name="Jacob Knowlton" userId="S::jknowlton@crcog.org::d72bb1ed-ad07-4ae4-b4fc-3a9891d7b983" providerId="AD" clId="Web-{99CF3145-2109-6173-4E35-2D35D6ABB214}" dt="2023-11-15T21:07:10.438" v="91" actId="1076"/>
          <ac:spMkLst>
            <pc:docMk/>
            <pc:sldMk cId="2810644290" sldId="274"/>
            <ac:spMk id="3" creationId="{5ADDE5D0-273F-4996-A79C-3F6EDFEF97B0}"/>
          </ac:spMkLst>
        </pc:spChg>
      </pc:sldChg>
      <pc:sldChg chg="modSp">
        <pc:chgData name="Jacob Knowlton" userId="S::jknowlton@crcog.org::d72bb1ed-ad07-4ae4-b4fc-3a9891d7b983" providerId="AD" clId="Web-{99CF3145-2109-6173-4E35-2D35D6ABB214}" dt="2023-11-15T20:59:31.642" v="40" actId="20577"/>
        <pc:sldMkLst>
          <pc:docMk/>
          <pc:sldMk cId="3528853467" sldId="275"/>
        </pc:sldMkLst>
        <pc:spChg chg="mod">
          <ac:chgData name="Jacob Knowlton" userId="S::jknowlton@crcog.org::d72bb1ed-ad07-4ae4-b4fc-3a9891d7b983" providerId="AD" clId="Web-{99CF3145-2109-6173-4E35-2D35D6ABB214}" dt="2023-11-15T20:59:31.642" v="40" actId="20577"/>
          <ac:spMkLst>
            <pc:docMk/>
            <pc:sldMk cId="3528853467" sldId="275"/>
            <ac:spMk id="8" creationId="{C3E4CA2E-E2D0-47ED-B410-46AB497BCFE6}"/>
          </ac:spMkLst>
        </pc:spChg>
      </pc:sldChg>
      <pc:sldChg chg="addSp delSp modSp">
        <pc:chgData name="Jacob Knowlton" userId="S::jknowlton@crcog.org::d72bb1ed-ad07-4ae4-b4fc-3a9891d7b983" providerId="AD" clId="Web-{99CF3145-2109-6173-4E35-2D35D6ABB214}" dt="2023-11-15T20:59:28.001" v="39" actId="20577"/>
        <pc:sldMkLst>
          <pc:docMk/>
          <pc:sldMk cId="2984092668" sldId="276"/>
        </pc:sldMkLst>
        <pc:spChg chg="mod">
          <ac:chgData name="Jacob Knowlton" userId="S::jknowlton@crcog.org::d72bb1ed-ad07-4ae4-b4fc-3a9891d7b983" providerId="AD" clId="Web-{99CF3145-2109-6173-4E35-2D35D6ABB214}" dt="2023-11-15T20:59:28.001" v="39" actId="20577"/>
          <ac:spMkLst>
            <pc:docMk/>
            <pc:sldMk cId="2984092668" sldId="276"/>
            <ac:spMk id="8" creationId="{C3E4CA2E-E2D0-47ED-B410-46AB497BCFE6}"/>
          </ac:spMkLst>
        </pc:spChg>
        <pc:picChg chg="add mod">
          <ac:chgData name="Jacob Knowlton" userId="S::jknowlton@crcog.org::d72bb1ed-ad07-4ae4-b4fc-3a9891d7b983" providerId="AD" clId="Web-{99CF3145-2109-6173-4E35-2D35D6ABB214}" dt="2023-11-15T20:58:44.984" v="33" actId="1076"/>
          <ac:picMkLst>
            <pc:docMk/>
            <pc:sldMk cId="2984092668" sldId="276"/>
            <ac:picMk id="3" creationId="{A07488CE-A919-390D-2B4F-7FEE8C54F398}"/>
          </ac:picMkLst>
        </pc:picChg>
        <pc:picChg chg="add mod">
          <ac:chgData name="Jacob Knowlton" userId="S::jknowlton@crcog.org::d72bb1ed-ad07-4ae4-b4fc-3a9891d7b983" providerId="AD" clId="Web-{99CF3145-2109-6173-4E35-2D35D6ABB214}" dt="2023-11-15T20:58:48.468" v="34" actId="1076"/>
          <ac:picMkLst>
            <pc:docMk/>
            <pc:sldMk cId="2984092668" sldId="276"/>
            <ac:picMk id="4" creationId="{3D03ED2D-9A36-6473-8D27-C030506EF372}"/>
          </ac:picMkLst>
        </pc:picChg>
        <pc:picChg chg="del">
          <ac:chgData name="Jacob Knowlton" userId="S::jknowlton@crcog.org::d72bb1ed-ad07-4ae4-b4fc-3a9891d7b983" providerId="AD" clId="Web-{99CF3145-2109-6173-4E35-2D35D6ABB214}" dt="2023-11-15T20:48:58.886" v="3"/>
          <ac:picMkLst>
            <pc:docMk/>
            <pc:sldMk cId="2984092668" sldId="276"/>
            <ac:picMk id="5" creationId="{35997DE6-35DF-016E-2D94-EA8C09403286}"/>
          </ac:picMkLst>
        </pc:picChg>
        <pc:picChg chg="del">
          <ac:chgData name="Jacob Knowlton" userId="S::jknowlton@crcog.org::d72bb1ed-ad07-4ae4-b4fc-3a9891d7b983" providerId="AD" clId="Web-{99CF3145-2109-6173-4E35-2D35D6ABB214}" dt="2023-11-15T20:48:59.324" v="4"/>
          <ac:picMkLst>
            <pc:docMk/>
            <pc:sldMk cId="2984092668" sldId="276"/>
            <ac:picMk id="7" creationId="{A4C1025E-B9E6-2F61-E5EE-EFDBB058266B}"/>
          </ac:picMkLst>
        </pc:picChg>
        <pc:picChg chg="del">
          <ac:chgData name="Jacob Knowlton" userId="S::jknowlton@crcog.org::d72bb1ed-ad07-4ae4-b4fc-3a9891d7b983" providerId="AD" clId="Web-{99CF3145-2109-6173-4E35-2D35D6ABB214}" dt="2023-11-15T20:48:59.793" v="5"/>
          <ac:picMkLst>
            <pc:docMk/>
            <pc:sldMk cId="2984092668" sldId="276"/>
            <ac:picMk id="10" creationId="{32C3A40E-0D75-E04F-C366-1CD78129C7C3}"/>
          </ac:picMkLst>
        </pc:picChg>
      </pc:sldChg>
      <pc:sldChg chg="addSp modSp">
        <pc:chgData name="Jacob Knowlton" userId="S::jknowlton@crcog.org::d72bb1ed-ad07-4ae4-b4fc-3a9891d7b983" providerId="AD" clId="Web-{99CF3145-2109-6173-4E35-2D35D6ABB214}" dt="2023-11-15T20:57:01.480" v="24" actId="14100"/>
        <pc:sldMkLst>
          <pc:docMk/>
          <pc:sldMk cId="766695920" sldId="278"/>
        </pc:sldMkLst>
        <pc:spChg chg="mod">
          <ac:chgData name="Jacob Knowlton" userId="S::jknowlton@crcog.org::d72bb1ed-ad07-4ae4-b4fc-3a9891d7b983" providerId="AD" clId="Web-{99CF3145-2109-6173-4E35-2D35D6ABB214}" dt="2023-11-15T20:49:05.933" v="7" actId="20577"/>
          <ac:spMkLst>
            <pc:docMk/>
            <pc:sldMk cId="766695920" sldId="278"/>
            <ac:spMk id="3" creationId="{8B8B02EA-E5B3-F694-01B2-A83B06BA7B27}"/>
          </ac:spMkLst>
        </pc:spChg>
        <pc:picChg chg="add mod">
          <ac:chgData name="Jacob Knowlton" userId="S::jknowlton@crcog.org::d72bb1ed-ad07-4ae4-b4fc-3a9891d7b983" providerId="AD" clId="Web-{99CF3145-2109-6173-4E35-2D35D6ABB214}" dt="2023-11-15T20:55:05.445" v="11" actId="14100"/>
          <ac:picMkLst>
            <pc:docMk/>
            <pc:sldMk cId="766695920" sldId="278"/>
            <ac:picMk id="4" creationId="{F4A00668-BA60-1529-CBAF-53782AF12AA9}"/>
          </ac:picMkLst>
        </pc:picChg>
        <pc:picChg chg="add mod">
          <ac:chgData name="Jacob Knowlton" userId="S::jknowlton@crcog.org::d72bb1ed-ad07-4ae4-b4fc-3a9891d7b983" providerId="AD" clId="Web-{99CF3145-2109-6173-4E35-2D35D6ABB214}" dt="2023-11-15T20:56:51.418" v="22" actId="1076"/>
          <ac:picMkLst>
            <pc:docMk/>
            <pc:sldMk cId="766695920" sldId="278"/>
            <ac:picMk id="5" creationId="{8BDD49C0-A469-8576-6908-0B2E28FBC8B2}"/>
          </ac:picMkLst>
        </pc:picChg>
        <pc:picChg chg="add mod">
          <ac:chgData name="Jacob Knowlton" userId="S::jknowlton@crcog.org::d72bb1ed-ad07-4ae4-b4fc-3a9891d7b983" providerId="AD" clId="Web-{99CF3145-2109-6173-4E35-2D35D6ABB214}" dt="2023-11-15T20:57:01.480" v="24" actId="14100"/>
          <ac:picMkLst>
            <pc:docMk/>
            <pc:sldMk cId="766695920" sldId="278"/>
            <ac:picMk id="7" creationId="{4722B840-61D7-984C-6D0D-CA9696400D1C}"/>
          </ac:picMkLst>
        </pc:picChg>
      </pc:sldChg>
      <pc:sldChg chg="modSp">
        <pc:chgData name="Jacob Knowlton" userId="S::jknowlton@crcog.org::d72bb1ed-ad07-4ae4-b4fc-3a9891d7b983" providerId="AD" clId="Web-{99CF3145-2109-6173-4E35-2D35D6ABB214}" dt="2023-11-15T21:13:49.592" v="124" actId="20577"/>
        <pc:sldMkLst>
          <pc:docMk/>
          <pc:sldMk cId="614378181" sldId="279"/>
        </pc:sldMkLst>
        <pc:spChg chg="mod">
          <ac:chgData name="Jacob Knowlton" userId="S::jknowlton@crcog.org::d72bb1ed-ad07-4ae4-b4fc-3a9891d7b983" providerId="AD" clId="Web-{99CF3145-2109-6173-4E35-2D35D6ABB214}" dt="2023-11-15T21:13:49.592" v="124" actId="20577"/>
          <ac:spMkLst>
            <pc:docMk/>
            <pc:sldMk cId="614378181" sldId="279"/>
            <ac:spMk id="8" creationId="{C3E4CA2E-E2D0-47ED-B410-46AB497BCFE6}"/>
          </ac:spMkLst>
        </pc:spChg>
      </pc:sldChg>
      <pc:sldChg chg="modSp">
        <pc:chgData name="Jacob Knowlton" userId="S::jknowlton@crcog.org::d72bb1ed-ad07-4ae4-b4fc-3a9891d7b983" providerId="AD" clId="Web-{99CF3145-2109-6173-4E35-2D35D6ABB214}" dt="2023-11-15T21:14:01.311" v="130" actId="20577"/>
        <pc:sldMkLst>
          <pc:docMk/>
          <pc:sldMk cId="4274737673" sldId="280"/>
        </pc:sldMkLst>
        <pc:spChg chg="mod">
          <ac:chgData name="Jacob Knowlton" userId="S::jknowlton@crcog.org::d72bb1ed-ad07-4ae4-b4fc-3a9891d7b983" providerId="AD" clId="Web-{99CF3145-2109-6173-4E35-2D35D6ABB214}" dt="2023-11-15T21:14:01.311" v="130" actId="20577"/>
          <ac:spMkLst>
            <pc:docMk/>
            <pc:sldMk cId="4274737673" sldId="280"/>
            <ac:spMk id="8" creationId="{C3E4CA2E-E2D0-47ED-B410-46AB497BCFE6}"/>
          </ac:spMkLst>
        </pc:spChg>
      </pc:sldChg>
      <pc:sldChg chg="delSp modSp add replId">
        <pc:chgData name="Jacob Knowlton" userId="S::jknowlton@crcog.org::d72bb1ed-ad07-4ae4-b4fc-3a9891d7b983" providerId="AD" clId="Web-{99CF3145-2109-6173-4E35-2D35D6ABB214}" dt="2023-11-15T21:13:53.498" v="126" actId="20577"/>
        <pc:sldMkLst>
          <pc:docMk/>
          <pc:sldMk cId="1355534367" sldId="281"/>
        </pc:sldMkLst>
        <pc:spChg chg="mod">
          <ac:chgData name="Jacob Knowlton" userId="S::jknowlton@crcog.org::d72bb1ed-ad07-4ae4-b4fc-3a9891d7b983" providerId="AD" clId="Web-{99CF3145-2109-6173-4E35-2D35D6ABB214}" dt="2023-11-15T21:13:53.498" v="126" actId="20577"/>
          <ac:spMkLst>
            <pc:docMk/>
            <pc:sldMk cId="1355534367" sldId="281"/>
            <ac:spMk id="8" creationId="{C3E4CA2E-E2D0-47ED-B410-46AB497BCFE6}"/>
          </ac:spMkLst>
        </pc:spChg>
        <pc:picChg chg="del">
          <ac:chgData name="Jacob Knowlton" userId="S::jknowlton@crcog.org::d72bb1ed-ad07-4ae4-b4fc-3a9891d7b983" providerId="AD" clId="Web-{99CF3145-2109-6173-4E35-2D35D6ABB214}" dt="2023-11-15T21:07:28.079" v="93"/>
          <ac:picMkLst>
            <pc:docMk/>
            <pc:sldMk cId="1355534367" sldId="281"/>
            <ac:picMk id="4" creationId="{73E4A564-4814-BACC-3053-0F319F656BE2}"/>
          </ac:picMkLst>
        </pc:picChg>
      </pc:sldChg>
      <pc:sldChg chg="del ord">
        <pc:chgData name="Jacob Knowlton" userId="S::jknowlton@crcog.org::d72bb1ed-ad07-4ae4-b4fc-3a9891d7b983" providerId="AD" clId="Web-{99CF3145-2109-6173-4E35-2D35D6ABB214}" dt="2023-11-15T20:59:15.469" v="35"/>
        <pc:sldMkLst>
          <pc:docMk/>
          <pc:sldMk cId="3590050052" sldId="281"/>
        </pc:sldMkLst>
      </pc:sldChg>
      <pc:sldChg chg="addSp modSp add replId">
        <pc:chgData name="Jacob Knowlton" userId="S::jknowlton@crcog.org::d72bb1ed-ad07-4ae4-b4fc-3a9891d7b983" providerId="AD" clId="Web-{99CF3145-2109-6173-4E35-2D35D6ABB214}" dt="2023-11-15T21:13:57.483" v="128" actId="20577"/>
        <pc:sldMkLst>
          <pc:docMk/>
          <pc:sldMk cId="544844239" sldId="282"/>
        </pc:sldMkLst>
        <pc:spChg chg="mod">
          <ac:chgData name="Jacob Knowlton" userId="S::jknowlton@crcog.org::d72bb1ed-ad07-4ae4-b4fc-3a9891d7b983" providerId="AD" clId="Web-{99CF3145-2109-6173-4E35-2D35D6ABB214}" dt="2023-11-15T21:13:57.483" v="128" actId="20577"/>
          <ac:spMkLst>
            <pc:docMk/>
            <pc:sldMk cId="544844239" sldId="282"/>
            <ac:spMk id="8" creationId="{C3E4CA2E-E2D0-47ED-B410-46AB497BCFE6}"/>
          </ac:spMkLst>
        </pc:spChg>
        <pc:picChg chg="add mod">
          <ac:chgData name="Jacob Knowlton" userId="S::jknowlton@crcog.org::d72bb1ed-ad07-4ae4-b4fc-3a9891d7b983" providerId="AD" clId="Web-{99CF3145-2109-6173-4E35-2D35D6ABB214}" dt="2023-11-15T21:11:15.024" v="122" actId="1076"/>
          <ac:picMkLst>
            <pc:docMk/>
            <pc:sldMk cId="544844239" sldId="282"/>
            <ac:picMk id="3" creationId="{1A2F010F-A74B-268A-A987-15962D424013}"/>
          </ac:picMkLst>
        </pc:picChg>
      </pc:sldChg>
      <pc:sldChg chg="delSp modSp add replId">
        <pc:chgData name="Jacob Knowlton" userId="S::jknowlton@crcog.org::d72bb1ed-ad07-4ae4-b4fc-3a9891d7b983" providerId="AD" clId="Web-{99CF3145-2109-6173-4E35-2D35D6ABB214}" dt="2023-11-15T21:14:54.656" v="141" actId="20577"/>
        <pc:sldMkLst>
          <pc:docMk/>
          <pc:sldMk cId="1485489415" sldId="283"/>
        </pc:sldMkLst>
        <pc:spChg chg="mod">
          <ac:chgData name="Jacob Knowlton" userId="S::jknowlton@crcog.org::d72bb1ed-ad07-4ae4-b4fc-3a9891d7b983" providerId="AD" clId="Web-{99CF3145-2109-6173-4E35-2D35D6ABB214}" dt="2023-11-15T21:14:54.656" v="141" actId="20577"/>
          <ac:spMkLst>
            <pc:docMk/>
            <pc:sldMk cId="1485489415" sldId="283"/>
            <ac:spMk id="8" creationId="{C3E4CA2E-E2D0-47ED-B410-46AB497BCFE6}"/>
          </ac:spMkLst>
        </pc:spChg>
        <pc:picChg chg="del">
          <ac:chgData name="Jacob Knowlton" userId="S::jknowlton@crcog.org::d72bb1ed-ad07-4ae4-b4fc-3a9891d7b983" providerId="AD" clId="Web-{99CF3145-2109-6173-4E35-2D35D6ABB214}" dt="2023-11-15T21:14:29.859" v="132"/>
          <ac:picMkLst>
            <pc:docMk/>
            <pc:sldMk cId="1485489415" sldId="283"/>
            <ac:picMk id="4" creationId="{F4A00668-BA60-1529-CBAF-53782AF12AA9}"/>
          </ac:picMkLst>
        </pc:picChg>
        <pc:picChg chg="del">
          <ac:chgData name="Jacob Knowlton" userId="S::jknowlton@crcog.org::d72bb1ed-ad07-4ae4-b4fc-3a9891d7b983" providerId="AD" clId="Web-{99CF3145-2109-6173-4E35-2D35D6ABB214}" dt="2023-11-15T21:14:30.187" v="133"/>
          <ac:picMkLst>
            <pc:docMk/>
            <pc:sldMk cId="1485489415" sldId="283"/>
            <ac:picMk id="5" creationId="{8BDD49C0-A469-8576-6908-0B2E28FBC8B2}"/>
          </ac:picMkLst>
        </pc:picChg>
        <pc:picChg chg="del">
          <ac:chgData name="Jacob Knowlton" userId="S::jknowlton@crcog.org::d72bb1ed-ad07-4ae4-b4fc-3a9891d7b983" providerId="AD" clId="Web-{99CF3145-2109-6173-4E35-2D35D6ABB214}" dt="2023-11-15T21:14:30.718" v="134"/>
          <ac:picMkLst>
            <pc:docMk/>
            <pc:sldMk cId="1485489415" sldId="283"/>
            <ac:picMk id="7" creationId="{4722B840-61D7-984C-6D0D-CA9696400D1C}"/>
          </ac:picMkLst>
        </pc:picChg>
      </pc:sldChg>
    </pc:docChg>
  </pc:docChgLst>
  <pc:docChgLst>
    <pc:chgData name="Caitlin Palmer" userId="d9d662d3-73b0-4f85-9755-123c748bbdee" providerId="ADAL" clId="{CA863E7E-984B-4CF7-B98D-6232BE2D8DD1}"/>
    <pc:docChg chg="undo custSel modSld">
      <pc:chgData name="Caitlin Palmer" userId="d9d662d3-73b0-4f85-9755-123c748bbdee" providerId="ADAL" clId="{CA863E7E-984B-4CF7-B98D-6232BE2D8DD1}" dt="2024-06-18T02:32:07.954" v="2915" actId="13926"/>
      <pc:docMkLst>
        <pc:docMk/>
      </pc:docMkLst>
      <pc:sldChg chg="modSp mod">
        <pc:chgData name="Caitlin Palmer" userId="d9d662d3-73b0-4f85-9755-123c748bbdee" providerId="ADAL" clId="{CA863E7E-984B-4CF7-B98D-6232BE2D8DD1}" dt="2024-06-18T02:04:52.953" v="1604" actId="6549"/>
        <pc:sldMkLst>
          <pc:docMk/>
          <pc:sldMk cId="2810644290" sldId="274"/>
        </pc:sldMkLst>
        <pc:spChg chg="mod">
          <ac:chgData name="Caitlin Palmer" userId="d9d662d3-73b0-4f85-9755-123c748bbdee" providerId="ADAL" clId="{CA863E7E-984B-4CF7-B98D-6232BE2D8DD1}" dt="2024-06-18T02:04:52.953" v="1604" actId="6549"/>
          <ac:spMkLst>
            <pc:docMk/>
            <pc:sldMk cId="2810644290" sldId="274"/>
            <ac:spMk id="3" creationId="{5ADDE5D0-273F-4996-A79C-3F6EDFEF97B0}"/>
          </ac:spMkLst>
        </pc:spChg>
      </pc:sldChg>
      <pc:sldChg chg="modSp mod modNotesTx">
        <pc:chgData name="Caitlin Palmer" userId="d9d662d3-73b0-4f85-9755-123c748bbdee" providerId="ADAL" clId="{CA863E7E-984B-4CF7-B98D-6232BE2D8DD1}" dt="2024-06-18T02:07:03.366" v="1952" actId="20577"/>
        <pc:sldMkLst>
          <pc:docMk/>
          <pc:sldMk cId="3088825158" sldId="285"/>
        </pc:sldMkLst>
        <pc:spChg chg="mod">
          <ac:chgData name="Caitlin Palmer" userId="d9d662d3-73b0-4f85-9755-123c748bbdee" providerId="ADAL" clId="{CA863E7E-984B-4CF7-B98D-6232BE2D8DD1}" dt="2024-06-17T21:32:06.101" v="9" actId="1037"/>
          <ac:spMkLst>
            <pc:docMk/>
            <pc:sldMk cId="3088825158" sldId="285"/>
            <ac:spMk id="5" creationId="{8D629E5F-6F0E-94D3-F753-B675F3BB0BAA}"/>
          </ac:spMkLst>
        </pc:spChg>
        <pc:spChg chg="mod">
          <ac:chgData name="Caitlin Palmer" userId="d9d662d3-73b0-4f85-9755-123c748bbdee" providerId="ADAL" clId="{CA863E7E-984B-4CF7-B98D-6232BE2D8DD1}" dt="2024-06-17T21:41:44.052" v="74" actId="20577"/>
          <ac:spMkLst>
            <pc:docMk/>
            <pc:sldMk cId="3088825158" sldId="285"/>
            <ac:spMk id="8" creationId="{C3E4CA2E-E2D0-47ED-B410-46AB497BCFE6}"/>
          </ac:spMkLst>
        </pc:spChg>
        <pc:spChg chg="mod">
          <ac:chgData name="Caitlin Palmer" userId="d9d662d3-73b0-4f85-9755-123c748bbdee" providerId="ADAL" clId="{CA863E7E-984B-4CF7-B98D-6232BE2D8DD1}" dt="2024-06-17T21:37:07.197" v="21" actId="207"/>
          <ac:spMkLst>
            <pc:docMk/>
            <pc:sldMk cId="3088825158" sldId="285"/>
            <ac:spMk id="9" creationId="{59AE1409-CBE8-70BF-A8FE-CF5AEB5EDE6B}"/>
          </ac:spMkLst>
        </pc:spChg>
      </pc:sldChg>
      <pc:sldChg chg="addSp modSp mod modNotesTx">
        <pc:chgData name="Caitlin Palmer" userId="d9d662d3-73b0-4f85-9755-123c748bbdee" providerId="ADAL" clId="{CA863E7E-984B-4CF7-B98D-6232BE2D8DD1}" dt="2024-06-18T02:11:59.208" v="2843" actId="12"/>
        <pc:sldMkLst>
          <pc:docMk/>
          <pc:sldMk cId="217718012" sldId="286"/>
        </pc:sldMkLst>
        <pc:spChg chg="mod">
          <ac:chgData name="Caitlin Palmer" userId="d9d662d3-73b0-4f85-9755-123c748bbdee" providerId="ADAL" clId="{CA863E7E-984B-4CF7-B98D-6232BE2D8DD1}" dt="2024-06-17T21:52:15.633" v="239" actId="1076"/>
          <ac:spMkLst>
            <pc:docMk/>
            <pc:sldMk cId="217718012" sldId="286"/>
            <ac:spMk id="4" creationId="{BD6D806D-B7BB-5BBB-6C59-F1C23540982A}"/>
          </ac:spMkLst>
        </pc:spChg>
        <pc:spChg chg="mod">
          <ac:chgData name="Caitlin Palmer" userId="d9d662d3-73b0-4f85-9755-123c748bbdee" providerId="ADAL" clId="{CA863E7E-984B-4CF7-B98D-6232BE2D8DD1}" dt="2024-06-17T21:42:02.052" v="101" actId="20577"/>
          <ac:spMkLst>
            <pc:docMk/>
            <pc:sldMk cId="217718012" sldId="286"/>
            <ac:spMk id="8" creationId="{C3E4CA2E-E2D0-47ED-B410-46AB497BCFE6}"/>
          </ac:spMkLst>
        </pc:spChg>
        <pc:spChg chg="add mod">
          <ac:chgData name="Caitlin Palmer" userId="d9d662d3-73b0-4f85-9755-123c748bbdee" providerId="ADAL" clId="{CA863E7E-984B-4CF7-B98D-6232BE2D8DD1}" dt="2024-06-17T21:52:30.674" v="242" actId="1076"/>
          <ac:spMkLst>
            <pc:docMk/>
            <pc:sldMk cId="217718012" sldId="286"/>
            <ac:spMk id="10" creationId="{919DF3B7-A4E5-2570-AD44-A774517050AB}"/>
          </ac:spMkLst>
        </pc:spChg>
        <pc:spChg chg="add mod">
          <ac:chgData name="Caitlin Palmer" userId="d9d662d3-73b0-4f85-9755-123c748bbdee" providerId="ADAL" clId="{CA863E7E-984B-4CF7-B98D-6232BE2D8DD1}" dt="2024-06-17T22:01:17.068" v="386" actId="13926"/>
          <ac:spMkLst>
            <pc:docMk/>
            <pc:sldMk cId="217718012" sldId="286"/>
            <ac:spMk id="11" creationId="{C7BD1641-426A-1313-1876-8821693E0DFE}"/>
          </ac:spMkLst>
        </pc:spChg>
        <pc:spChg chg="add mod">
          <ac:chgData name="Caitlin Palmer" userId="d9d662d3-73b0-4f85-9755-123c748bbdee" providerId="ADAL" clId="{CA863E7E-984B-4CF7-B98D-6232BE2D8DD1}" dt="2024-06-17T21:59:27.946" v="323" actId="2085"/>
          <ac:spMkLst>
            <pc:docMk/>
            <pc:sldMk cId="217718012" sldId="286"/>
            <ac:spMk id="12" creationId="{71948A25-065C-26B5-8B54-F3C09701AF92}"/>
          </ac:spMkLst>
        </pc:spChg>
        <pc:spChg chg="add mod">
          <ac:chgData name="Caitlin Palmer" userId="d9d662d3-73b0-4f85-9755-123c748bbdee" providerId="ADAL" clId="{CA863E7E-984B-4CF7-B98D-6232BE2D8DD1}" dt="2024-06-17T22:01:08.088" v="385" actId="1076"/>
          <ac:spMkLst>
            <pc:docMk/>
            <pc:sldMk cId="217718012" sldId="286"/>
            <ac:spMk id="13" creationId="{5D044E68-717D-752F-6C46-CA5812D5AE12}"/>
          </ac:spMkLst>
        </pc:spChg>
        <pc:picChg chg="add mod">
          <ac:chgData name="Caitlin Palmer" userId="d9d662d3-73b0-4f85-9755-123c748bbdee" providerId="ADAL" clId="{CA863E7E-984B-4CF7-B98D-6232BE2D8DD1}" dt="2024-06-17T21:52:17.623" v="240" actId="1076"/>
          <ac:picMkLst>
            <pc:docMk/>
            <pc:sldMk cId="217718012" sldId="286"/>
            <ac:picMk id="5" creationId="{0EDDEF75-2E67-9733-17C6-F9BC7ED02448}"/>
          </ac:picMkLst>
        </pc:picChg>
        <pc:picChg chg="add mod">
          <ac:chgData name="Caitlin Palmer" userId="d9d662d3-73b0-4f85-9755-123c748bbdee" providerId="ADAL" clId="{CA863E7E-984B-4CF7-B98D-6232BE2D8DD1}" dt="2024-06-17T21:52:23.806" v="241" actId="14100"/>
          <ac:picMkLst>
            <pc:docMk/>
            <pc:sldMk cId="217718012" sldId="286"/>
            <ac:picMk id="9" creationId="{23EDA5A5-A114-F412-CEE1-E22EBBA30F55}"/>
          </ac:picMkLst>
        </pc:picChg>
      </pc:sldChg>
      <pc:sldChg chg="addSp modSp mod modNotesTx">
        <pc:chgData name="Caitlin Palmer" userId="d9d662d3-73b0-4f85-9755-123c748bbdee" providerId="ADAL" clId="{CA863E7E-984B-4CF7-B98D-6232BE2D8DD1}" dt="2024-06-18T02:32:07.954" v="2915" actId="13926"/>
        <pc:sldMkLst>
          <pc:docMk/>
          <pc:sldMk cId="4120774065" sldId="287"/>
        </pc:sldMkLst>
        <pc:spChg chg="add mod">
          <ac:chgData name="Caitlin Palmer" userId="d9d662d3-73b0-4f85-9755-123c748bbdee" providerId="ADAL" clId="{CA863E7E-984B-4CF7-B98D-6232BE2D8DD1}" dt="2024-06-18T01:58:10.972" v="1085"/>
          <ac:spMkLst>
            <pc:docMk/>
            <pc:sldMk cId="4120774065" sldId="287"/>
            <ac:spMk id="3" creationId="{EFDFFC4A-875D-7153-DEA3-5A43C6DDCB88}"/>
          </ac:spMkLst>
        </pc:spChg>
        <pc:spChg chg="mod">
          <ac:chgData name="Caitlin Palmer" userId="d9d662d3-73b0-4f85-9755-123c748bbdee" providerId="ADAL" clId="{CA863E7E-984B-4CF7-B98D-6232BE2D8DD1}" dt="2024-06-18T02:32:07.954" v="2915" actId="13926"/>
          <ac:spMkLst>
            <pc:docMk/>
            <pc:sldMk cId="4120774065" sldId="287"/>
            <ac:spMk id="4" creationId="{BD6D806D-B7BB-5BBB-6C59-F1C23540982A}"/>
          </ac:spMkLst>
        </pc:spChg>
        <pc:spChg chg="add mod">
          <ac:chgData name="Caitlin Palmer" userId="d9d662d3-73b0-4f85-9755-123c748bbdee" providerId="ADAL" clId="{CA863E7E-984B-4CF7-B98D-6232BE2D8DD1}" dt="2024-06-18T01:58:26.039" v="1105" actId="14100"/>
          <ac:spMkLst>
            <pc:docMk/>
            <pc:sldMk cId="4120774065" sldId="287"/>
            <ac:spMk id="5" creationId="{690F1689-99E0-168A-90F8-FA8F2EC59697}"/>
          </ac:spMkLst>
        </pc:spChg>
        <pc:spChg chg="mod">
          <ac:chgData name="Caitlin Palmer" userId="d9d662d3-73b0-4f85-9755-123c748bbdee" providerId="ADAL" clId="{CA863E7E-984B-4CF7-B98D-6232BE2D8DD1}" dt="2024-06-17T22:01:30.879" v="417" actId="20577"/>
          <ac:spMkLst>
            <pc:docMk/>
            <pc:sldMk cId="4120774065" sldId="287"/>
            <ac:spMk id="8" creationId="{C3E4CA2E-E2D0-47ED-B410-46AB497BCFE6}"/>
          </ac:spMkLst>
        </pc:spChg>
      </pc:sldChg>
      <pc:sldChg chg="addSp modSp mod modNotesTx">
        <pc:chgData name="Caitlin Palmer" userId="d9d662d3-73b0-4f85-9755-123c748bbdee" providerId="ADAL" clId="{CA863E7E-984B-4CF7-B98D-6232BE2D8DD1}" dt="2024-06-18T02:18:45.951" v="2882" actId="6549"/>
        <pc:sldMkLst>
          <pc:docMk/>
          <pc:sldMk cId="1638616294" sldId="288"/>
        </pc:sldMkLst>
        <pc:spChg chg="add">
          <ac:chgData name="Caitlin Palmer" userId="d9d662d3-73b0-4f85-9755-123c748bbdee" providerId="ADAL" clId="{CA863E7E-984B-4CF7-B98D-6232BE2D8DD1}" dt="2024-06-18T01:49:22.228" v="888"/>
          <ac:spMkLst>
            <pc:docMk/>
            <pc:sldMk cId="1638616294" sldId="288"/>
            <ac:spMk id="3" creationId="{BEF516E3-2219-0025-32C4-B5A981E9C980}"/>
          </ac:spMkLst>
        </pc:spChg>
        <pc:spChg chg="mod">
          <ac:chgData name="Caitlin Palmer" userId="d9d662d3-73b0-4f85-9755-123c748bbdee" providerId="ADAL" clId="{CA863E7E-984B-4CF7-B98D-6232BE2D8DD1}" dt="2024-06-18T01:51:18.608" v="898" actId="13926"/>
          <ac:spMkLst>
            <pc:docMk/>
            <pc:sldMk cId="1638616294" sldId="288"/>
            <ac:spMk id="4" creationId="{BD6D806D-B7BB-5BBB-6C59-F1C23540982A}"/>
          </ac:spMkLst>
        </pc:spChg>
        <pc:spChg chg="mod">
          <ac:chgData name="Caitlin Palmer" userId="d9d662d3-73b0-4f85-9755-123c748bbdee" providerId="ADAL" clId="{CA863E7E-984B-4CF7-B98D-6232BE2D8DD1}" dt="2024-06-17T22:17:00.302" v="683" actId="20577"/>
          <ac:spMkLst>
            <pc:docMk/>
            <pc:sldMk cId="1638616294" sldId="288"/>
            <ac:spMk id="8" creationId="{C3E4CA2E-E2D0-47ED-B410-46AB497BCFE6}"/>
          </ac:spMkLst>
        </pc:spChg>
        <pc:spChg chg="add mod">
          <ac:chgData name="Caitlin Palmer" userId="d9d662d3-73b0-4f85-9755-123c748bbdee" providerId="ADAL" clId="{CA863E7E-984B-4CF7-B98D-6232BE2D8DD1}" dt="2024-06-18T01:59:04.675" v="1152" actId="1035"/>
          <ac:spMkLst>
            <pc:docMk/>
            <pc:sldMk cId="1638616294" sldId="288"/>
            <ac:spMk id="9" creationId="{1EAA43CC-8AED-2683-A1A7-EB738134617E}"/>
          </ac:spMkLst>
        </pc:spChg>
        <pc:spChg chg="add mod">
          <ac:chgData name="Caitlin Palmer" userId="d9d662d3-73b0-4f85-9755-123c748bbdee" providerId="ADAL" clId="{CA863E7E-984B-4CF7-B98D-6232BE2D8DD1}" dt="2024-06-18T01:59:04.675" v="1152" actId="1035"/>
          <ac:spMkLst>
            <pc:docMk/>
            <pc:sldMk cId="1638616294" sldId="288"/>
            <ac:spMk id="10" creationId="{89E4B58B-75F9-7252-F246-3CBDDE4B888D}"/>
          </ac:spMkLst>
        </pc:spChg>
        <pc:picChg chg="add mod">
          <ac:chgData name="Caitlin Palmer" userId="d9d662d3-73b0-4f85-9755-123c748bbdee" providerId="ADAL" clId="{CA863E7E-984B-4CF7-B98D-6232BE2D8DD1}" dt="2024-06-18T01:50:31.789" v="893" actId="1076"/>
          <ac:picMkLst>
            <pc:docMk/>
            <pc:sldMk cId="1638616294" sldId="288"/>
            <ac:picMk id="7" creationId="{07378C40-0AEB-6BDB-E571-130354AF4944}"/>
          </ac:picMkLst>
        </pc:picChg>
      </pc:sldChg>
      <pc:sldChg chg="addSp modSp mod modNotesTx">
        <pc:chgData name="Caitlin Palmer" userId="d9d662d3-73b0-4f85-9755-123c748bbdee" providerId="ADAL" clId="{CA863E7E-984B-4CF7-B98D-6232BE2D8DD1}" dt="2024-06-18T02:18:41.490" v="2881" actId="6549"/>
        <pc:sldMkLst>
          <pc:docMk/>
          <pc:sldMk cId="3804579227" sldId="289"/>
        </pc:sldMkLst>
        <pc:spChg chg="add mod">
          <ac:chgData name="Caitlin Palmer" userId="d9d662d3-73b0-4f85-9755-123c748bbdee" providerId="ADAL" clId="{CA863E7E-984B-4CF7-B98D-6232BE2D8DD1}" dt="2024-06-18T01:59:28.026" v="1153"/>
          <ac:spMkLst>
            <pc:docMk/>
            <pc:sldMk cId="3804579227" sldId="289"/>
            <ac:spMk id="3" creationId="{72A7B700-1157-2354-2CD7-F444257995C2}"/>
          </ac:spMkLst>
        </pc:spChg>
        <pc:spChg chg="mod">
          <ac:chgData name="Caitlin Palmer" userId="d9d662d3-73b0-4f85-9755-123c748bbdee" providerId="ADAL" clId="{CA863E7E-984B-4CF7-B98D-6232BE2D8DD1}" dt="2024-06-18T01:59:49.036" v="1214" actId="20577"/>
          <ac:spMkLst>
            <pc:docMk/>
            <pc:sldMk cId="3804579227" sldId="289"/>
            <ac:spMk id="4" creationId="{BD6D806D-B7BB-5BBB-6C59-F1C23540982A}"/>
          </ac:spMkLst>
        </pc:spChg>
        <pc:spChg chg="add mod">
          <ac:chgData name="Caitlin Palmer" userId="d9d662d3-73b0-4f85-9755-123c748bbdee" providerId="ADAL" clId="{CA863E7E-984B-4CF7-B98D-6232BE2D8DD1}" dt="2024-06-18T01:59:28.026" v="1153"/>
          <ac:spMkLst>
            <pc:docMk/>
            <pc:sldMk cId="3804579227" sldId="289"/>
            <ac:spMk id="5" creationId="{4E5E528F-31D3-4590-D7FA-601E50E20C7F}"/>
          </ac:spMkLst>
        </pc:spChg>
        <pc:spChg chg="mod">
          <ac:chgData name="Caitlin Palmer" userId="d9d662d3-73b0-4f85-9755-123c748bbdee" providerId="ADAL" clId="{CA863E7E-984B-4CF7-B98D-6232BE2D8DD1}" dt="2024-06-18T01:52:27.489" v="921" actId="20577"/>
          <ac:spMkLst>
            <pc:docMk/>
            <pc:sldMk cId="3804579227" sldId="289"/>
            <ac:spMk id="8" creationId="{C3E4CA2E-E2D0-47ED-B410-46AB497BCFE6}"/>
          </ac:spMkLst>
        </pc:spChg>
      </pc:sldChg>
      <pc:sldChg chg="addSp modSp mod modNotesTx">
        <pc:chgData name="Caitlin Palmer" userId="d9d662d3-73b0-4f85-9755-123c748bbdee" providerId="ADAL" clId="{CA863E7E-984B-4CF7-B98D-6232BE2D8DD1}" dt="2024-06-18T02:31:11.448" v="2891" actId="6549"/>
        <pc:sldMkLst>
          <pc:docMk/>
          <pc:sldMk cId="4205248302" sldId="290"/>
        </pc:sldMkLst>
        <pc:spChg chg="mod">
          <ac:chgData name="Caitlin Palmer" userId="d9d662d3-73b0-4f85-9755-123c748bbdee" providerId="ADAL" clId="{CA863E7E-984B-4CF7-B98D-6232BE2D8DD1}" dt="2024-06-18T02:23:57.457" v="2890" actId="15"/>
          <ac:spMkLst>
            <pc:docMk/>
            <pc:sldMk cId="4205248302" sldId="290"/>
            <ac:spMk id="4" creationId="{BD6D806D-B7BB-5BBB-6C59-F1C23540982A}"/>
          </ac:spMkLst>
        </pc:spChg>
        <pc:spChg chg="mod">
          <ac:chgData name="Caitlin Palmer" userId="d9d662d3-73b0-4f85-9755-123c748bbdee" providerId="ADAL" clId="{CA863E7E-984B-4CF7-B98D-6232BE2D8DD1}" dt="2024-06-18T02:00:18.231" v="1230" actId="20577"/>
          <ac:spMkLst>
            <pc:docMk/>
            <pc:sldMk cId="4205248302" sldId="290"/>
            <ac:spMk id="8" creationId="{C3E4CA2E-E2D0-47ED-B410-46AB497BCFE6}"/>
          </ac:spMkLst>
        </pc:spChg>
        <pc:picChg chg="add mod">
          <ac:chgData name="Caitlin Palmer" userId="d9d662d3-73b0-4f85-9755-123c748bbdee" providerId="ADAL" clId="{CA863E7E-984B-4CF7-B98D-6232BE2D8DD1}" dt="2024-06-18T02:23:41.394" v="2888" actId="1076"/>
          <ac:picMkLst>
            <pc:docMk/>
            <pc:sldMk cId="4205248302" sldId="290"/>
            <ac:picMk id="5" creationId="{6668F064-3270-7E1F-D00B-F4C5E0E694E7}"/>
          </ac:picMkLst>
        </pc:picChg>
      </pc:sldChg>
    </pc:docChg>
  </pc:docChgLst>
  <pc:docChgLst>
    <pc:chgData name="Jacob Knowlton" userId="S::jknowlton@crcog.org::d72bb1ed-ad07-4ae4-b4fc-3a9891d7b983" providerId="AD" clId="Web-{258A4A60-576A-39E3-B28C-E37BF9FA3EFA}"/>
    <pc:docChg chg="addSld delSld modSld">
      <pc:chgData name="Jacob Knowlton" userId="S::jknowlton@crcog.org::d72bb1ed-ad07-4ae4-b4fc-3a9891d7b983" providerId="AD" clId="Web-{258A4A60-576A-39E3-B28C-E37BF9FA3EFA}" dt="2022-09-20T18:29:44.400" v="125"/>
      <pc:docMkLst>
        <pc:docMk/>
      </pc:docMkLst>
      <pc:sldChg chg="addSp delSp modSp">
        <pc:chgData name="Jacob Knowlton" userId="S::jknowlton@crcog.org::d72bb1ed-ad07-4ae4-b4fc-3a9891d7b983" providerId="AD" clId="Web-{258A4A60-576A-39E3-B28C-E37BF9FA3EFA}" dt="2022-09-20T15:57:18.789" v="32" actId="14100"/>
        <pc:sldMkLst>
          <pc:docMk/>
          <pc:sldMk cId="766695920" sldId="278"/>
        </pc:sldMkLst>
        <pc:picChg chg="add del mod">
          <ac:chgData name="Jacob Knowlton" userId="S::jknowlton@crcog.org::d72bb1ed-ad07-4ae4-b4fc-3a9891d7b983" providerId="AD" clId="Web-{258A4A60-576A-39E3-B28C-E37BF9FA3EFA}" dt="2022-09-20T15:55:59.364" v="17"/>
          <ac:picMkLst>
            <pc:docMk/>
            <pc:sldMk cId="766695920" sldId="278"/>
            <ac:picMk id="3" creationId="{F0583F0B-5BA4-063B-BB85-C610CB829C28}"/>
          </ac:picMkLst>
        </pc:picChg>
        <pc:picChg chg="add mod">
          <ac:chgData name="Jacob Knowlton" userId="S::jknowlton@crcog.org::d72bb1ed-ad07-4ae4-b4fc-3a9891d7b983" providerId="AD" clId="Web-{258A4A60-576A-39E3-B28C-E37BF9FA3EFA}" dt="2022-09-20T15:57:18.789" v="32" actId="14100"/>
          <ac:picMkLst>
            <pc:docMk/>
            <pc:sldMk cId="766695920" sldId="278"/>
            <ac:picMk id="4" creationId="{D8002A0E-F1DC-E9E7-F5D3-7CFCE130A03E}"/>
          </ac:picMkLst>
        </pc:picChg>
        <pc:picChg chg="add mod">
          <ac:chgData name="Jacob Knowlton" userId="S::jknowlton@crcog.org::d72bb1ed-ad07-4ae4-b4fc-3a9891d7b983" providerId="AD" clId="Web-{258A4A60-576A-39E3-B28C-E37BF9FA3EFA}" dt="2022-09-20T15:57:16.257" v="31" actId="14100"/>
          <ac:picMkLst>
            <pc:docMk/>
            <pc:sldMk cId="766695920" sldId="278"/>
            <ac:picMk id="5" creationId="{D560F711-A2A4-BF3F-2608-AF033F3C1FC7}"/>
          </ac:picMkLst>
        </pc:picChg>
      </pc:sldChg>
      <pc:sldChg chg="addSp delSp modSp">
        <pc:chgData name="Jacob Knowlton" userId="S::jknowlton@crcog.org::d72bb1ed-ad07-4ae4-b4fc-3a9891d7b983" providerId="AD" clId="Web-{258A4A60-576A-39E3-B28C-E37BF9FA3EFA}" dt="2022-09-20T18:19:41.015" v="107" actId="20577"/>
        <pc:sldMkLst>
          <pc:docMk/>
          <pc:sldMk cId="3129702256" sldId="321"/>
        </pc:sldMkLst>
        <pc:spChg chg="mod">
          <ac:chgData name="Jacob Knowlton" userId="S::jknowlton@crcog.org::d72bb1ed-ad07-4ae4-b4fc-3a9891d7b983" providerId="AD" clId="Web-{258A4A60-576A-39E3-B28C-E37BF9FA3EFA}" dt="2022-09-20T18:19:41.015" v="107" actId="20577"/>
          <ac:spMkLst>
            <pc:docMk/>
            <pc:sldMk cId="3129702256" sldId="321"/>
            <ac:spMk id="8" creationId="{C3E4CA2E-E2D0-47ED-B410-46AB497BCFE6}"/>
          </ac:spMkLst>
        </pc:spChg>
        <pc:picChg chg="add mod">
          <ac:chgData name="Jacob Knowlton" userId="S::jknowlton@crcog.org::d72bb1ed-ad07-4ae4-b4fc-3a9891d7b983" providerId="AD" clId="Web-{258A4A60-576A-39E3-B28C-E37BF9FA3EFA}" dt="2022-09-20T18:17:40.431" v="103" actId="1076"/>
          <ac:picMkLst>
            <pc:docMk/>
            <pc:sldMk cId="3129702256" sldId="321"/>
            <ac:picMk id="3" creationId="{3D5AB11B-D20B-6FE8-09A0-6EB3AE255D89}"/>
          </ac:picMkLst>
        </pc:picChg>
        <pc:picChg chg="add del mod">
          <ac:chgData name="Jacob Knowlton" userId="S::jknowlton@crcog.org::d72bb1ed-ad07-4ae4-b4fc-3a9891d7b983" providerId="AD" clId="Web-{258A4A60-576A-39E3-B28C-E37BF9FA3EFA}" dt="2022-09-20T15:54:42.503" v="1"/>
          <ac:picMkLst>
            <pc:docMk/>
            <pc:sldMk cId="3129702256" sldId="321"/>
            <ac:picMk id="3" creationId="{693F66C6-D47C-6CA1-81C0-ED44F9E9128B}"/>
          </ac:picMkLst>
        </pc:picChg>
        <pc:picChg chg="add del mod">
          <ac:chgData name="Jacob Knowlton" userId="S::jknowlton@crcog.org::d72bb1ed-ad07-4ae4-b4fc-3a9891d7b983" providerId="AD" clId="Web-{258A4A60-576A-39E3-B28C-E37BF9FA3EFA}" dt="2022-09-20T18:06:13.214" v="49"/>
          <ac:picMkLst>
            <pc:docMk/>
            <pc:sldMk cId="3129702256" sldId="321"/>
            <ac:picMk id="4" creationId="{6598BCD0-FB6C-F000-C5A0-B5F376C184B1}"/>
          </ac:picMkLst>
        </pc:picChg>
        <pc:picChg chg="add mod">
          <ac:chgData name="Jacob Knowlton" userId="S::jknowlton@crcog.org::d72bb1ed-ad07-4ae4-b4fc-3a9891d7b983" providerId="AD" clId="Web-{258A4A60-576A-39E3-B28C-E37BF9FA3EFA}" dt="2022-09-20T18:17:37.869" v="102" actId="1076"/>
          <ac:picMkLst>
            <pc:docMk/>
            <pc:sldMk cId="3129702256" sldId="321"/>
            <ac:picMk id="5" creationId="{75F0BE0B-B8A7-45D2-DA81-484EC6FDDF9F}"/>
          </ac:picMkLst>
        </pc:picChg>
        <pc:picChg chg="add del mod">
          <ac:chgData name="Jacob Knowlton" userId="S::jknowlton@crcog.org::d72bb1ed-ad07-4ae4-b4fc-3a9891d7b983" providerId="AD" clId="Web-{258A4A60-576A-39E3-B28C-E37BF9FA3EFA}" dt="2022-09-20T18:14:39.970" v="76"/>
          <ac:picMkLst>
            <pc:docMk/>
            <pc:sldMk cId="3129702256" sldId="321"/>
            <ac:picMk id="7" creationId="{666E4DF6-64E5-D7ED-760B-1A3F5951A590}"/>
          </ac:picMkLst>
        </pc:picChg>
        <pc:picChg chg="add del mod">
          <ac:chgData name="Jacob Knowlton" userId="S::jknowlton@crcog.org::d72bb1ed-ad07-4ae4-b4fc-3a9891d7b983" providerId="AD" clId="Web-{258A4A60-576A-39E3-B28C-E37BF9FA3EFA}" dt="2022-09-20T18:15:00.862" v="80"/>
          <ac:picMkLst>
            <pc:docMk/>
            <pc:sldMk cId="3129702256" sldId="321"/>
            <ac:picMk id="9" creationId="{7A89D2DA-9633-7CD0-A6FC-C84D0E5A42F8}"/>
          </ac:picMkLst>
        </pc:picChg>
        <pc:picChg chg="add del mod">
          <ac:chgData name="Jacob Knowlton" userId="S::jknowlton@crcog.org::d72bb1ed-ad07-4ae4-b4fc-3a9891d7b983" providerId="AD" clId="Web-{258A4A60-576A-39E3-B28C-E37BF9FA3EFA}" dt="2022-09-20T18:13:41.858" v="67"/>
          <ac:picMkLst>
            <pc:docMk/>
            <pc:sldMk cId="3129702256" sldId="321"/>
            <ac:picMk id="10" creationId="{849A92A8-7F6E-1654-14B6-5AA155C15D69}"/>
          </ac:picMkLst>
        </pc:picChg>
      </pc:sldChg>
      <pc:sldChg chg="addSp delSp modSp new">
        <pc:chgData name="Jacob Knowlton" userId="S::jknowlton@crcog.org::d72bb1ed-ad07-4ae4-b4fc-3a9891d7b983" providerId="AD" clId="Web-{258A4A60-576A-39E3-B28C-E37BF9FA3EFA}" dt="2022-09-20T18:20:03.984" v="112" actId="1076"/>
        <pc:sldMkLst>
          <pc:docMk/>
          <pc:sldMk cId="3350249262" sldId="324"/>
        </pc:sldMkLst>
        <pc:spChg chg="del">
          <ac:chgData name="Jacob Knowlton" userId="S::jknowlton@crcog.org::d72bb1ed-ad07-4ae4-b4fc-3a9891d7b983" providerId="AD" clId="Web-{258A4A60-576A-39E3-B28C-E37BF9FA3EFA}" dt="2022-09-20T18:13:14.013" v="63"/>
          <ac:spMkLst>
            <pc:docMk/>
            <pc:sldMk cId="3350249262" sldId="324"/>
            <ac:spMk id="2" creationId="{D6493D60-8A61-99AA-979C-09063A27B050}"/>
          </ac:spMkLst>
        </pc:spChg>
        <pc:spChg chg="add mod">
          <ac:chgData name="Jacob Knowlton" userId="S::jknowlton@crcog.org::d72bb1ed-ad07-4ae4-b4fc-3a9891d7b983" providerId="AD" clId="Web-{258A4A60-576A-39E3-B28C-E37BF9FA3EFA}" dt="2022-09-20T18:19:48.968" v="110" actId="20577"/>
          <ac:spMkLst>
            <pc:docMk/>
            <pc:sldMk cId="3350249262" sldId="324"/>
            <ac:spMk id="4" creationId="{5E6F96B7-B1DD-8528-493B-2DE2BB69662F}"/>
          </ac:spMkLst>
        </pc:spChg>
        <pc:spChg chg="add">
          <ac:chgData name="Jacob Knowlton" userId="S::jknowlton@crcog.org::d72bb1ed-ad07-4ae4-b4fc-3a9891d7b983" providerId="AD" clId="Web-{258A4A60-576A-39E3-B28C-E37BF9FA3EFA}" dt="2022-09-20T18:13:28.530" v="65"/>
          <ac:spMkLst>
            <pc:docMk/>
            <pc:sldMk cId="3350249262" sldId="324"/>
            <ac:spMk id="6" creationId="{A80C4BB2-DD3F-DFFA-3DAC-6BCDC7919401}"/>
          </ac:spMkLst>
        </pc:spChg>
        <pc:picChg chg="add del mod">
          <ac:chgData name="Jacob Knowlton" userId="S::jknowlton@crcog.org::d72bb1ed-ad07-4ae4-b4fc-3a9891d7b983" providerId="AD" clId="Web-{258A4A60-576A-39E3-B28C-E37BF9FA3EFA}" dt="2022-09-20T18:14:26.735" v="72"/>
          <ac:picMkLst>
            <pc:docMk/>
            <pc:sldMk cId="3350249262" sldId="324"/>
            <ac:picMk id="7" creationId="{6A5CB811-7191-4EDF-D200-996F408B55F7}"/>
          </ac:picMkLst>
        </pc:picChg>
        <pc:picChg chg="add mod">
          <ac:chgData name="Jacob Knowlton" userId="S::jknowlton@crcog.org::d72bb1ed-ad07-4ae4-b4fc-3a9891d7b983" providerId="AD" clId="Web-{258A4A60-576A-39E3-B28C-E37BF9FA3EFA}" dt="2022-09-20T18:20:03.984" v="112" actId="1076"/>
          <ac:picMkLst>
            <pc:docMk/>
            <pc:sldMk cId="3350249262" sldId="324"/>
            <ac:picMk id="8" creationId="{2A8E9AF2-2F50-F6F0-4763-0BB9EDDC50E4}"/>
          </ac:picMkLst>
        </pc:picChg>
        <pc:picChg chg="add mod">
          <ac:chgData name="Jacob Knowlton" userId="S::jknowlton@crcog.org::d72bb1ed-ad07-4ae4-b4fc-3a9891d7b983" providerId="AD" clId="Web-{258A4A60-576A-39E3-B28C-E37BF9FA3EFA}" dt="2022-09-20T18:14:54.221" v="79" actId="14100"/>
          <ac:picMkLst>
            <pc:docMk/>
            <pc:sldMk cId="3350249262" sldId="324"/>
            <ac:picMk id="9" creationId="{5AB3D65C-76CA-99BA-7713-1188037AF9D7}"/>
          </ac:picMkLst>
        </pc:picChg>
        <pc:picChg chg="add mod">
          <ac:chgData name="Jacob Knowlton" userId="S::jknowlton@crcog.org::d72bb1ed-ad07-4ae4-b4fc-3a9891d7b983" providerId="AD" clId="Web-{258A4A60-576A-39E3-B28C-E37BF9FA3EFA}" dt="2022-09-20T18:17:07.774" v="97" actId="1076"/>
          <ac:picMkLst>
            <pc:docMk/>
            <pc:sldMk cId="3350249262" sldId="324"/>
            <ac:picMk id="10" creationId="{0884967E-30D4-211F-EFA9-74F40E7509D3}"/>
          </ac:picMkLst>
        </pc:picChg>
        <pc:picChg chg="add mod">
          <ac:chgData name="Jacob Knowlton" userId="S::jknowlton@crcog.org::d72bb1ed-ad07-4ae4-b4fc-3a9891d7b983" providerId="AD" clId="Web-{258A4A60-576A-39E3-B28C-E37BF9FA3EFA}" dt="2022-09-20T18:17:05.180" v="96" actId="1076"/>
          <ac:picMkLst>
            <pc:docMk/>
            <pc:sldMk cId="3350249262" sldId="324"/>
            <ac:picMk id="11" creationId="{BB023DF3-3CE4-B896-5851-E095F43519E6}"/>
          </ac:picMkLst>
        </pc:picChg>
      </pc:sldChg>
      <pc:sldChg chg="addSp delSp modSp new del">
        <pc:chgData name="Jacob Knowlton" userId="S::jknowlton@crcog.org::d72bb1ed-ad07-4ae4-b4fc-3a9891d7b983" providerId="AD" clId="Web-{258A4A60-576A-39E3-B28C-E37BF9FA3EFA}" dt="2022-09-20T18:29:44.400" v="125"/>
        <pc:sldMkLst>
          <pc:docMk/>
          <pc:sldMk cId="3234839841" sldId="325"/>
        </pc:sldMkLst>
        <pc:spChg chg="del">
          <ac:chgData name="Jacob Knowlton" userId="S::jknowlton@crcog.org::d72bb1ed-ad07-4ae4-b4fc-3a9891d7b983" providerId="AD" clId="Web-{258A4A60-576A-39E3-B28C-E37BF9FA3EFA}" dt="2022-09-20T18:21:45.004" v="115"/>
          <ac:spMkLst>
            <pc:docMk/>
            <pc:sldMk cId="3234839841" sldId="325"/>
            <ac:spMk id="2" creationId="{A8F6CD72-313B-6561-0BE9-A75CFEE5357A}"/>
          </ac:spMkLst>
        </pc:spChg>
        <pc:spChg chg="add">
          <ac:chgData name="Jacob Knowlton" userId="S::jknowlton@crcog.org::d72bb1ed-ad07-4ae4-b4fc-3a9891d7b983" providerId="AD" clId="Web-{258A4A60-576A-39E3-B28C-E37BF9FA3EFA}" dt="2022-09-20T18:21:33.520" v="114"/>
          <ac:spMkLst>
            <pc:docMk/>
            <pc:sldMk cId="3234839841" sldId="325"/>
            <ac:spMk id="4" creationId="{5E7A6439-9061-584A-DF80-9EA95D7653CF}"/>
          </ac:spMkLst>
        </pc:spChg>
        <pc:spChg chg="add">
          <ac:chgData name="Jacob Knowlton" userId="S::jknowlton@crcog.org::d72bb1ed-ad07-4ae4-b4fc-3a9891d7b983" providerId="AD" clId="Web-{258A4A60-576A-39E3-B28C-E37BF9FA3EFA}" dt="2022-09-20T18:21:46.254" v="116"/>
          <ac:spMkLst>
            <pc:docMk/>
            <pc:sldMk cId="3234839841" sldId="325"/>
            <ac:spMk id="6" creationId="{8CF044AD-02B9-30D6-BA78-56AE9EB68CB6}"/>
          </ac:spMkLst>
        </pc:spChg>
        <pc:picChg chg="add mod">
          <ac:chgData name="Jacob Knowlton" userId="S::jknowlton@crcog.org::d72bb1ed-ad07-4ae4-b4fc-3a9891d7b983" providerId="AD" clId="Web-{258A4A60-576A-39E3-B28C-E37BF9FA3EFA}" dt="2022-09-20T18:29:30.712" v="124" actId="1076"/>
          <ac:picMkLst>
            <pc:docMk/>
            <pc:sldMk cId="3234839841" sldId="325"/>
            <ac:picMk id="7" creationId="{7D9315ED-EE65-E819-3BF8-7C7A9A88DB13}"/>
          </ac:picMkLst>
        </pc:picChg>
        <pc:picChg chg="add del mod">
          <ac:chgData name="Jacob Knowlton" userId="S::jknowlton@crcog.org::d72bb1ed-ad07-4ae4-b4fc-3a9891d7b983" providerId="AD" clId="Web-{258A4A60-576A-39E3-B28C-E37BF9FA3EFA}" dt="2022-09-20T18:23:25.149" v="123"/>
          <ac:picMkLst>
            <pc:docMk/>
            <pc:sldMk cId="3234839841" sldId="325"/>
            <ac:picMk id="8" creationId="{FFE0F44E-F68B-8223-D240-29570183FEAB}"/>
          </ac:picMkLst>
        </pc:picChg>
      </pc:sldChg>
    </pc:docChg>
  </pc:docChgLst>
  <pc:docChgLst>
    <pc:chgData name="Jacob Knowlton" userId="S::jknowlton@crcog.org::d72bb1ed-ad07-4ae4-b4fc-3a9891d7b983" providerId="AD" clId="Web-{7D9F0848-EB5B-F143-7CC2-585C623ED933}"/>
    <pc:docChg chg="addSld delSld modSld">
      <pc:chgData name="Jacob Knowlton" userId="S::jknowlton@crcog.org::d72bb1ed-ad07-4ae4-b4fc-3a9891d7b983" providerId="AD" clId="Web-{7D9F0848-EB5B-F143-7CC2-585C623ED933}" dt="2024-06-17T19:15:25.057" v="165"/>
      <pc:docMkLst>
        <pc:docMk/>
      </pc:docMkLst>
      <pc:sldChg chg="del">
        <pc:chgData name="Jacob Knowlton" userId="S::jknowlton@crcog.org::d72bb1ed-ad07-4ae4-b4fc-3a9891d7b983" providerId="AD" clId="Web-{7D9F0848-EB5B-F143-7CC2-585C623ED933}" dt="2024-06-17T15:48:32.714" v="95"/>
        <pc:sldMkLst>
          <pc:docMk/>
          <pc:sldMk cId="3909622852" sldId="257"/>
        </pc:sldMkLst>
      </pc:sldChg>
      <pc:sldChg chg="modSp">
        <pc:chgData name="Jacob Knowlton" userId="S::jknowlton@crcog.org::d72bb1ed-ad07-4ae4-b4fc-3a9891d7b983" providerId="AD" clId="Web-{7D9F0848-EB5B-F143-7CC2-585C623ED933}" dt="2024-06-17T16:59:27.490" v="116" actId="20577"/>
        <pc:sldMkLst>
          <pc:docMk/>
          <pc:sldMk cId="2810644290" sldId="274"/>
        </pc:sldMkLst>
        <pc:spChg chg="mod">
          <ac:chgData name="Jacob Knowlton" userId="S::jknowlton@crcog.org::d72bb1ed-ad07-4ae4-b4fc-3a9891d7b983" providerId="AD" clId="Web-{7D9F0848-EB5B-F143-7CC2-585C623ED933}" dt="2024-06-17T16:59:27.490" v="116" actId="20577"/>
          <ac:spMkLst>
            <pc:docMk/>
            <pc:sldMk cId="2810644290" sldId="274"/>
            <ac:spMk id="3" creationId="{5ADDE5D0-273F-4996-A79C-3F6EDFEF97B0}"/>
          </ac:spMkLst>
        </pc:spChg>
      </pc:sldChg>
      <pc:sldChg chg="addSp delSp modSp">
        <pc:chgData name="Jacob Knowlton" userId="S::jknowlton@crcog.org::d72bb1ed-ad07-4ae4-b4fc-3a9891d7b983" providerId="AD" clId="Web-{7D9F0848-EB5B-F143-7CC2-585C623ED933}" dt="2024-06-17T17:01:53.839" v="164" actId="14100"/>
        <pc:sldMkLst>
          <pc:docMk/>
          <pc:sldMk cId="2984092668" sldId="276"/>
        </pc:sldMkLst>
        <pc:spChg chg="mod">
          <ac:chgData name="Jacob Knowlton" userId="S::jknowlton@crcog.org::d72bb1ed-ad07-4ae4-b4fc-3a9891d7b983" providerId="AD" clId="Web-{7D9F0848-EB5B-F143-7CC2-585C623ED933}" dt="2024-06-17T16:59:13.303" v="113" actId="20577"/>
          <ac:spMkLst>
            <pc:docMk/>
            <pc:sldMk cId="2984092668" sldId="276"/>
            <ac:spMk id="8" creationId="{C3E4CA2E-E2D0-47ED-B410-46AB497BCFE6}"/>
          </ac:spMkLst>
        </pc:spChg>
        <pc:picChg chg="add mod">
          <ac:chgData name="Jacob Knowlton" userId="S::jknowlton@crcog.org::d72bb1ed-ad07-4ae4-b4fc-3a9891d7b983" providerId="AD" clId="Web-{7D9F0848-EB5B-F143-7CC2-585C623ED933}" dt="2024-06-17T16:58:53.474" v="107" actId="1076"/>
          <ac:picMkLst>
            <pc:docMk/>
            <pc:sldMk cId="2984092668" sldId="276"/>
            <ac:picMk id="3" creationId="{A19D5E23-C19D-EA86-A3C3-5F2B682FA7C8}"/>
          </ac:picMkLst>
        </pc:picChg>
        <pc:picChg chg="add mod">
          <ac:chgData name="Jacob Knowlton" userId="S::jknowlton@crcog.org::d72bb1ed-ad07-4ae4-b4fc-3a9891d7b983" providerId="AD" clId="Web-{7D9F0848-EB5B-F143-7CC2-585C623ED933}" dt="2024-06-17T17:01:53.839" v="164" actId="14100"/>
          <ac:picMkLst>
            <pc:docMk/>
            <pc:sldMk cId="2984092668" sldId="276"/>
            <ac:picMk id="4" creationId="{ED47B664-BCB3-6129-DA26-03F4ADC41EB8}"/>
          </ac:picMkLst>
        </pc:picChg>
        <pc:picChg chg="del">
          <ac:chgData name="Jacob Knowlton" userId="S::jknowlton@crcog.org::d72bb1ed-ad07-4ae4-b4fc-3a9891d7b983" providerId="AD" clId="Web-{7D9F0848-EB5B-F143-7CC2-585C623ED933}" dt="2024-06-17T15:47:19.087" v="33"/>
          <ac:picMkLst>
            <pc:docMk/>
            <pc:sldMk cId="2984092668" sldId="276"/>
            <ac:picMk id="5" creationId="{F8604096-51EF-1B13-DA17-7D46BED89DA5}"/>
          </ac:picMkLst>
        </pc:picChg>
        <pc:picChg chg="del">
          <ac:chgData name="Jacob Knowlton" userId="S::jknowlton@crcog.org::d72bb1ed-ad07-4ae4-b4fc-3a9891d7b983" providerId="AD" clId="Web-{7D9F0848-EB5B-F143-7CC2-585C623ED933}" dt="2024-06-17T15:47:19.524" v="34"/>
          <ac:picMkLst>
            <pc:docMk/>
            <pc:sldMk cId="2984092668" sldId="276"/>
            <ac:picMk id="7" creationId="{1074F586-84B8-5CB6-CB6F-0C0DFD5E00F7}"/>
          </ac:picMkLst>
        </pc:picChg>
      </pc:sldChg>
      <pc:sldChg chg="delSp modSp">
        <pc:chgData name="Jacob Knowlton" userId="S::jknowlton@crcog.org::d72bb1ed-ad07-4ae4-b4fc-3a9891d7b983" providerId="AD" clId="Web-{7D9F0848-EB5B-F143-7CC2-585C623ED933}" dt="2024-06-17T17:00:48.446" v="146" actId="20577"/>
        <pc:sldMkLst>
          <pc:docMk/>
          <pc:sldMk cId="766695920" sldId="278"/>
        </pc:sldMkLst>
        <pc:spChg chg="mod">
          <ac:chgData name="Jacob Knowlton" userId="S::jknowlton@crcog.org::d72bb1ed-ad07-4ae4-b4fc-3a9891d7b983" providerId="AD" clId="Web-{7D9F0848-EB5B-F143-7CC2-585C623ED933}" dt="2024-06-17T17:00:48.446" v="146" actId="20577"/>
          <ac:spMkLst>
            <pc:docMk/>
            <pc:sldMk cId="766695920" sldId="278"/>
            <ac:spMk id="8" creationId="{C3E4CA2E-E2D0-47ED-B410-46AB497BCFE6}"/>
          </ac:spMkLst>
        </pc:spChg>
        <pc:picChg chg="del">
          <ac:chgData name="Jacob Knowlton" userId="S::jknowlton@crcog.org::d72bb1ed-ad07-4ae4-b4fc-3a9891d7b983" providerId="AD" clId="Web-{7D9F0848-EB5B-F143-7CC2-585C623ED933}" dt="2024-06-17T15:49:03.403" v="97"/>
          <ac:picMkLst>
            <pc:docMk/>
            <pc:sldMk cId="766695920" sldId="278"/>
            <ac:picMk id="7" creationId="{DF91ACAE-F6D5-AD13-48B4-33FD34F83656}"/>
          </ac:picMkLst>
        </pc:picChg>
        <pc:picChg chg="del">
          <ac:chgData name="Jacob Knowlton" userId="S::jknowlton@crcog.org::d72bb1ed-ad07-4ae4-b4fc-3a9891d7b983" providerId="AD" clId="Web-{7D9F0848-EB5B-F143-7CC2-585C623ED933}" dt="2024-06-17T15:49:03.965" v="98"/>
          <ac:picMkLst>
            <pc:docMk/>
            <pc:sldMk cId="766695920" sldId="278"/>
            <ac:picMk id="9" creationId="{DF6AE98A-C4E7-8EA6-7F6B-067C1B8FBAC7}"/>
          </ac:picMkLst>
        </pc:picChg>
        <pc:picChg chg="del">
          <ac:chgData name="Jacob Knowlton" userId="S::jknowlton@crcog.org::d72bb1ed-ad07-4ae4-b4fc-3a9891d7b983" providerId="AD" clId="Web-{7D9F0848-EB5B-F143-7CC2-585C623ED933}" dt="2024-06-17T15:49:04.465" v="99"/>
          <ac:picMkLst>
            <pc:docMk/>
            <pc:sldMk cId="766695920" sldId="278"/>
            <ac:picMk id="10" creationId="{4A020957-FDA2-50F9-76D1-81FE854F2A59}"/>
          </ac:picMkLst>
        </pc:picChg>
      </pc:sldChg>
      <pc:sldChg chg="delSp modSp">
        <pc:chgData name="Jacob Knowlton" userId="S::jknowlton@crcog.org::d72bb1ed-ad07-4ae4-b4fc-3a9891d7b983" providerId="AD" clId="Web-{7D9F0848-EB5B-F143-7CC2-585C623ED933}" dt="2024-06-17T17:00:32.180" v="144" actId="20577"/>
        <pc:sldMkLst>
          <pc:docMk/>
          <pc:sldMk cId="1485489415" sldId="283"/>
        </pc:sldMkLst>
        <pc:spChg chg="del mod">
          <ac:chgData name="Jacob Knowlton" userId="S::jknowlton@crcog.org::d72bb1ed-ad07-4ae4-b4fc-3a9891d7b983" providerId="AD" clId="Web-{7D9F0848-EB5B-F143-7CC2-585C623ED933}" dt="2024-06-17T16:59:38.975" v="118"/>
          <ac:spMkLst>
            <pc:docMk/>
            <pc:sldMk cId="1485489415" sldId="283"/>
            <ac:spMk id="3" creationId="{8B8B02EA-E5B3-F694-01B2-A83B06BA7B27}"/>
          </ac:spMkLst>
        </pc:spChg>
        <pc:spChg chg="mod">
          <ac:chgData name="Jacob Knowlton" userId="S::jknowlton@crcog.org::d72bb1ed-ad07-4ae4-b4fc-3a9891d7b983" providerId="AD" clId="Web-{7D9F0848-EB5B-F143-7CC2-585C623ED933}" dt="2024-06-17T17:00:32.180" v="144" actId="20577"/>
          <ac:spMkLst>
            <pc:docMk/>
            <pc:sldMk cId="1485489415" sldId="283"/>
            <ac:spMk id="8" creationId="{C3E4CA2E-E2D0-47ED-B410-46AB497BCFE6}"/>
          </ac:spMkLst>
        </pc:spChg>
      </pc:sldChg>
      <pc:sldChg chg="delSp modSp add replId">
        <pc:chgData name="Jacob Knowlton" userId="S::jknowlton@crcog.org::d72bb1ed-ad07-4ae4-b4fc-3a9891d7b983" providerId="AD" clId="Web-{7D9F0848-EB5B-F143-7CC2-585C623ED933}" dt="2024-06-17T19:15:25.057" v="165"/>
        <pc:sldMkLst>
          <pc:docMk/>
          <pc:sldMk cId="2011461778" sldId="284"/>
        </pc:sldMkLst>
        <pc:spChg chg="mod">
          <ac:chgData name="Jacob Knowlton" userId="S::jknowlton@crcog.org::d72bb1ed-ad07-4ae4-b4fc-3a9891d7b983" providerId="AD" clId="Web-{7D9F0848-EB5B-F143-7CC2-585C623ED933}" dt="2024-06-17T17:01:17.541" v="163" actId="20577"/>
          <ac:spMkLst>
            <pc:docMk/>
            <pc:sldMk cId="2011461778" sldId="284"/>
            <ac:spMk id="8" creationId="{C3E4CA2E-E2D0-47ED-B410-46AB497BCFE6}"/>
          </ac:spMkLst>
        </pc:spChg>
        <pc:picChg chg="del">
          <ac:chgData name="Jacob Knowlton" userId="S::jknowlton@crcog.org::d72bb1ed-ad07-4ae4-b4fc-3a9891d7b983" providerId="AD" clId="Web-{7D9F0848-EB5B-F143-7CC2-585C623ED933}" dt="2024-06-17T19:15:25.057" v="165"/>
          <ac:picMkLst>
            <pc:docMk/>
            <pc:sldMk cId="2011461778" sldId="284"/>
            <ac:picMk id="5" creationId="{D69FF83F-8F08-1A51-4E84-EB12FCC49927}"/>
          </ac:picMkLst>
        </pc:picChg>
      </pc:sldChg>
      <pc:sldChg chg="del">
        <pc:chgData name="Jacob Knowlton" userId="S::jknowlton@crcog.org::d72bb1ed-ad07-4ae4-b4fc-3a9891d7b983" providerId="AD" clId="Web-{7D9F0848-EB5B-F143-7CC2-585C623ED933}" dt="2024-06-17T15:48:32.730" v="96"/>
        <pc:sldMkLst>
          <pc:docMk/>
          <pc:sldMk cId="2126361083" sldId="285"/>
        </pc:sldMkLst>
      </pc:sldChg>
      <pc:sldChg chg="del">
        <pc:chgData name="Jacob Knowlton" userId="S::jknowlton@crcog.org::d72bb1ed-ad07-4ae4-b4fc-3a9891d7b983" providerId="AD" clId="Web-{7D9F0848-EB5B-F143-7CC2-585C623ED933}" dt="2024-06-17T15:48:30.980" v="93"/>
        <pc:sldMkLst>
          <pc:docMk/>
          <pc:sldMk cId="1832819868" sldId="287"/>
        </pc:sldMkLst>
      </pc:sldChg>
      <pc:sldChg chg="del">
        <pc:chgData name="Jacob Knowlton" userId="S::jknowlton@crcog.org::d72bb1ed-ad07-4ae4-b4fc-3a9891d7b983" providerId="AD" clId="Web-{7D9F0848-EB5B-F143-7CC2-585C623ED933}" dt="2024-06-17T15:48:26.698" v="87"/>
        <pc:sldMkLst>
          <pc:docMk/>
          <pc:sldMk cId="1599814781" sldId="288"/>
        </pc:sldMkLst>
      </pc:sldChg>
      <pc:sldChg chg="del">
        <pc:chgData name="Jacob Knowlton" userId="S::jknowlton@crcog.org::d72bb1ed-ad07-4ae4-b4fc-3a9891d7b983" providerId="AD" clId="Web-{7D9F0848-EB5B-F143-7CC2-585C623ED933}" dt="2024-06-17T15:48:23.526" v="77"/>
        <pc:sldMkLst>
          <pc:docMk/>
          <pc:sldMk cId="3205204062" sldId="289"/>
        </pc:sldMkLst>
      </pc:sldChg>
      <pc:sldChg chg="del">
        <pc:chgData name="Jacob Knowlton" userId="S::jknowlton@crcog.org::d72bb1ed-ad07-4ae4-b4fc-3a9891d7b983" providerId="AD" clId="Web-{7D9F0848-EB5B-F143-7CC2-585C623ED933}" dt="2024-06-17T15:47:48.041" v="40"/>
        <pc:sldMkLst>
          <pc:docMk/>
          <pc:sldMk cId="3487604183" sldId="293"/>
        </pc:sldMkLst>
      </pc:sldChg>
      <pc:sldChg chg="del">
        <pc:chgData name="Jacob Knowlton" userId="S::jknowlton@crcog.org::d72bb1ed-ad07-4ae4-b4fc-3a9891d7b983" providerId="AD" clId="Web-{7D9F0848-EB5B-F143-7CC2-585C623ED933}" dt="2024-06-17T15:48:28.558" v="90"/>
        <pc:sldMkLst>
          <pc:docMk/>
          <pc:sldMk cId="3079821871" sldId="294"/>
        </pc:sldMkLst>
      </pc:sldChg>
      <pc:sldChg chg="del">
        <pc:chgData name="Jacob Knowlton" userId="S::jknowlton@crcog.org::d72bb1ed-ad07-4ae4-b4fc-3a9891d7b983" providerId="AD" clId="Web-{7D9F0848-EB5B-F143-7CC2-585C623ED933}" dt="2024-06-17T15:48:25.933" v="86"/>
        <pc:sldMkLst>
          <pc:docMk/>
          <pc:sldMk cId="4151717455" sldId="295"/>
        </pc:sldMkLst>
      </pc:sldChg>
      <pc:sldChg chg="del">
        <pc:chgData name="Jacob Knowlton" userId="S::jknowlton@crcog.org::d72bb1ed-ad07-4ae4-b4fc-3a9891d7b983" providerId="AD" clId="Web-{7D9F0848-EB5B-F143-7CC2-585C623ED933}" dt="2024-06-17T15:48:22.292" v="76"/>
        <pc:sldMkLst>
          <pc:docMk/>
          <pc:sldMk cId="343398549" sldId="296"/>
        </pc:sldMkLst>
      </pc:sldChg>
      <pc:sldChg chg="del">
        <pc:chgData name="Jacob Knowlton" userId="S::jknowlton@crcog.org::d72bb1ed-ad07-4ae4-b4fc-3a9891d7b983" providerId="AD" clId="Web-{7D9F0848-EB5B-F143-7CC2-585C623ED933}" dt="2024-06-17T15:48:27.245" v="88"/>
        <pc:sldMkLst>
          <pc:docMk/>
          <pc:sldMk cId="2571160866" sldId="297"/>
        </pc:sldMkLst>
      </pc:sldChg>
      <pc:sldChg chg="del">
        <pc:chgData name="Jacob Knowlton" userId="S::jknowlton@crcog.org::d72bb1ed-ad07-4ae4-b4fc-3a9891d7b983" providerId="AD" clId="Web-{7D9F0848-EB5B-F143-7CC2-585C623ED933}" dt="2024-06-17T15:48:25.323" v="85"/>
        <pc:sldMkLst>
          <pc:docMk/>
          <pc:sldMk cId="3223411501" sldId="298"/>
        </pc:sldMkLst>
      </pc:sldChg>
      <pc:sldChg chg="del">
        <pc:chgData name="Jacob Knowlton" userId="S::jknowlton@crcog.org::d72bb1ed-ad07-4ae4-b4fc-3a9891d7b983" providerId="AD" clId="Web-{7D9F0848-EB5B-F143-7CC2-585C623ED933}" dt="2024-06-17T15:48:24.636" v="84"/>
        <pc:sldMkLst>
          <pc:docMk/>
          <pc:sldMk cId="1839177664" sldId="299"/>
        </pc:sldMkLst>
      </pc:sldChg>
      <pc:sldChg chg="del">
        <pc:chgData name="Jacob Knowlton" userId="S::jknowlton@crcog.org::d72bb1ed-ad07-4ae4-b4fc-3a9891d7b983" providerId="AD" clId="Web-{7D9F0848-EB5B-F143-7CC2-585C623ED933}" dt="2024-06-17T15:48:24.089" v="82"/>
        <pc:sldMkLst>
          <pc:docMk/>
          <pc:sldMk cId="2811335876" sldId="300"/>
        </pc:sldMkLst>
      </pc:sldChg>
      <pc:sldChg chg="del">
        <pc:chgData name="Jacob Knowlton" userId="S::jknowlton@crcog.org::d72bb1ed-ad07-4ae4-b4fc-3a9891d7b983" providerId="AD" clId="Web-{7D9F0848-EB5B-F143-7CC2-585C623ED933}" dt="2024-06-17T15:48:24.089" v="81"/>
        <pc:sldMkLst>
          <pc:docMk/>
          <pc:sldMk cId="2488199207" sldId="301"/>
        </pc:sldMkLst>
      </pc:sldChg>
      <pc:sldChg chg="del">
        <pc:chgData name="Jacob Knowlton" userId="S::jknowlton@crcog.org::d72bb1ed-ad07-4ae4-b4fc-3a9891d7b983" providerId="AD" clId="Web-{7D9F0848-EB5B-F143-7CC2-585C623ED933}" dt="2024-06-17T15:48:24.104" v="83"/>
        <pc:sldMkLst>
          <pc:docMk/>
          <pc:sldMk cId="2848352297" sldId="314"/>
        </pc:sldMkLst>
      </pc:sldChg>
      <pc:sldChg chg="del">
        <pc:chgData name="Jacob Knowlton" userId="S::jknowlton@crcog.org::d72bb1ed-ad07-4ae4-b4fc-3a9891d7b983" providerId="AD" clId="Web-{7D9F0848-EB5B-F143-7CC2-585C623ED933}" dt="2024-06-17T15:48:24.026" v="80"/>
        <pc:sldMkLst>
          <pc:docMk/>
          <pc:sldMk cId="4086046795" sldId="316"/>
        </pc:sldMkLst>
      </pc:sldChg>
      <pc:sldChg chg="del">
        <pc:chgData name="Jacob Knowlton" userId="S::jknowlton@crcog.org::d72bb1ed-ad07-4ae4-b4fc-3a9891d7b983" providerId="AD" clId="Web-{7D9F0848-EB5B-F143-7CC2-585C623ED933}" dt="2024-06-17T15:48:17.667" v="74"/>
        <pc:sldMkLst>
          <pc:docMk/>
          <pc:sldMk cId="1968591592" sldId="317"/>
        </pc:sldMkLst>
      </pc:sldChg>
      <pc:sldChg chg="del">
        <pc:chgData name="Jacob Knowlton" userId="S::jknowlton@crcog.org::d72bb1ed-ad07-4ae4-b4fc-3a9891d7b983" providerId="AD" clId="Web-{7D9F0848-EB5B-F143-7CC2-585C623ED933}" dt="2024-06-17T15:48:07.838" v="60"/>
        <pc:sldMkLst>
          <pc:docMk/>
          <pc:sldMk cId="3126441608" sldId="318"/>
        </pc:sldMkLst>
      </pc:sldChg>
      <pc:sldChg chg="del">
        <pc:chgData name="Jacob Knowlton" userId="S::jknowlton@crcog.org::d72bb1ed-ad07-4ae4-b4fc-3a9891d7b983" providerId="AD" clId="Web-{7D9F0848-EB5B-F143-7CC2-585C623ED933}" dt="2024-06-17T15:48:03.291" v="55"/>
        <pc:sldMkLst>
          <pc:docMk/>
          <pc:sldMk cId="2675131068" sldId="319"/>
        </pc:sldMkLst>
      </pc:sldChg>
      <pc:sldChg chg="del">
        <pc:chgData name="Jacob Knowlton" userId="S::jknowlton@crcog.org::d72bb1ed-ad07-4ae4-b4fc-3a9891d7b983" providerId="AD" clId="Web-{7D9F0848-EB5B-F143-7CC2-585C623ED933}" dt="2024-06-17T15:48:00.760" v="51"/>
        <pc:sldMkLst>
          <pc:docMk/>
          <pc:sldMk cId="2377297877" sldId="320"/>
        </pc:sldMkLst>
      </pc:sldChg>
      <pc:sldChg chg="del">
        <pc:chgData name="Jacob Knowlton" userId="S::jknowlton@crcog.org::d72bb1ed-ad07-4ae4-b4fc-3a9891d7b983" providerId="AD" clId="Web-{7D9F0848-EB5B-F143-7CC2-585C623ED933}" dt="2024-06-17T15:47:55.682" v="45"/>
        <pc:sldMkLst>
          <pc:docMk/>
          <pc:sldMk cId="361596786" sldId="321"/>
        </pc:sldMkLst>
      </pc:sldChg>
      <pc:sldChg chg="del">
        <pc:chgData name="Jacob Knowlton" userId="S::jknowlton@crcog.org::d72bb1ed-ad07-4ae4-b4fc-3a9891d7b983" providerId="AD" clId="Web-{7D9F0848-EB5B-F143-7CC2-585C623ED933}" dt="2024-06-17T15:48:13.573" v="68"/>
        <pc:sldMkLst>
          <pc:docMk/>
          <pc:sldMk cId="349003151" sldId="322"/>
        </pc:sldMkLst>
      </pc:sldChg>
      <pc:sldChg chg="del">
        <pc:chgData name="Jacob Knowlton" userId="S::jknowlton@crcog.org::d72bb1ed-ad07-4ae4-b4fc-3a9891d7b983" providerId="AD" clId="Web-{7D9F0848-EB5B-F143-7CC2-585C623ED933}" dt="2024-06-17T15:47:53.588" v="44"/>
        <pc:sldMkLst>
          <pc:docMk/>
          <pc:sldMk cId="3388184936" sldId="323"/>
        </pc:sldMkLst>
      </pc:sldChg>
      <pc:sldChg chg="del">
        <pc:chgData name="Jacob Knowlton" userId="S::jknowlton@crcog.org::d72bb1ed-ad07-4ae4-b4fc-3a9891d7b983" providerId="AD" clId="Web-{7D9F0848-EB5B-F143-7CC2-585C623ED933}" dt="2024-06-17T15:47:49.666" v="41"/>
        <pc:sldMkLst>
          <pc:docMk/>
          <pc:sldMk cId="1763226857" sldId="324"/>
        </pc:sldMkLst>
      </pc:sldChg>
      <pc:sldChg chg="del">
        <pc:chgData name="Jacob Knowlton" userId="S::jknowlton@crcog.org::d72bb1ed-ad07-4ae4-b4fc-3a9891d7b983" providerId="AD" clId="Web-{7D9F0848-EB5B-F143-7CC2-585C623ED933}" dt="2024-06-17T15:47:52.260" v="43"/>
        <pc:sldMkLst>
          <pc:docMk/>
          <pc:sldMk cId="1524411365" sldId="325"/>
        </pc:sldMkLst>
      </pc:sldChg>
      <pc:sldChg chg="del">
        <pc:chgData name="Jacob Knowlton" userId="S::jknowlton@crcog.org::d72bb1ed-ad07-4ae4-b4fc-3a9891d7b983" providerId="AD" clId="Web-{7D9F0848-EB5B-F143-7CC2-585C623ED933}" dt="2024-06-17T15:47:44.322" v="38"/>
        <pc:sldMkLst>
          <pc:docMk/>
          <pc:sldMk cId="840111318" sldId="326"/>
        </pc:sldMkLst>
      </pc:sldChg>
      <pc:sldChg chg="del">
        <pc:chgData name="Jacob Knowlton" userId="S::jknowlton@crcog.org::d72bb1ed-ad07-4ae4-b4fc-3a9891d7b983" providerId="AD" clId="Web-{7D9F0848-EB5B-F143-7CC2-585C623ED933}" dt="2024-06-17T15:48:18.432" v="75"/>
        <pc:sldMkLst>
          <pc:docMk/>
          <pc:sldMk cId="3158524377" sldId="327"/>
        </pc:sldMkLst>
      </pc:sldChg>
      <pc:sldChg chg="del">
        <pc:chgData name="Jacob Knowlton" userId="S::jknowlton@crcog.org::d72bb1ed-ad07-4ae4-b4fc-3a9891d7b983" providerId="AD" clId="Web-{7D9F0848-EB5B-F143-7CC2-585C623ED933}" dt="2024-06-17T15:48:31.089" v="94"/>
        <pc:sldMkLst>
          <pc:docMk/>
          <pc:sldMk cId="3305975937" sldId="328"/>
        </pc:sldMkLst>
      </pc:sldChg>
      <pc:sldChg chg="del">
        <pc:chgData name="Jacob Knowlton" userId="S::jknowlton@crcog.org::d72bb1ed-ad07-4ae4-b4fc-3a9891d7b983" providerId="AD" clId="Web-{7D9F0848-EB5B-F143-7CC2-585C623ED933}" dt="2024-06-17T15:48:29.167" v="91"/>
        <pc:sldMkLst>
          <pc:docMk/>
          <pc:sldMk cId="4123509186" sldId="329"/>
        </pc:sldMkLst>
      </pc:sldChg>
      <pc:sldChg chg="del">
        <pc:chgData name="Jacob Knowlton" userId="S::jknowlton@crcog.org::d72bb1ed-ad07-4ae4-b4fc-3a9891d7b983" providerId="AD" clId="Web-{7D9F0848-EB5B-F143-7CC2-585C623ED933}" dt="2024-06-17T15:48:27.839" v="89"/>
        <pc:sldMkLst>
          <pc:docMk/>
          <pc:sldMk cId="2224878767" sldId="330"/>
        </pc:sldMkLst>
      </pc:sldChg>
      <pc:sldChg chg="del">
        <pc:chgData name="Jacob Knowlton" userId="S::jknowlton@crcog.org::d72bb1ed-ad07-4ae4-b4fc-3a9891d7b983" providerId="AD" clId="Web-{7D9F0848-EB5B-F143-7CC2-585C623ED933}" dt="2024-06-17T15:48:24.026" v="79"/>
        <pc:sldMkLst>
          <pc:docMk/>
          <pc:sldMk cId="3870002250" sldId="331"/>
        </pc:sldMkLst>
      </pc:sldChg>
      <pc:sldChg chg="del">
        <pc:chgData name="Jacob Knowlton" userId="S::jknowlton@crcog.org::d72bb1ed-ad07-4ae4-b4fc-3a9891d7b983" providerId="AD" clId="Web-{7D9F0848-EB5B-F143-7CC2-585C623ED933}" dt="2024-06-17T15:47:50.869" v="42"/>
        <pc:sldMkLst>
          <pc:docMk/>
          <pc:sldMk cId="931793435" sldId="332"/>
        </pc:sldMkLst>
      </pc:sldChg>
      <pc:sldChg chg="del">
        <pc:chgData name="Jacob Knowlton" userId="S::jknowlton@crcog.org::d72bb1ed-ad07-4ae4-b4fc-3a9891d7b983" providerId="AD" clId="Web-{7D9F0848-EB5B-F143-7CC2-585C623ED933}" dt="2024-06-17T15:48:16.964" v="73"/>
        <pc:sldMkLst>
          <pc:docMk/>
          <pc:sldMk cId="3948389615" sldId="333"/>
        </pc:sldMkLst>
      </pc:sldChg>
      <pc:sldChg chg="del">
        <pc:chgData name="Jacob Knowlton" userId="S::jknowlton@crcog.org::d72bb1ed-ad07-4ae4-b4fc-3a9891d7b983" providerId="AD" clId="Web-{7D9F0848-EB5B-F143-7CC2-585C623ED933}" dt="2024-06-17T15:48:16.182" v="72"/>
        <pc:sldMkLst>
          <pc:docMk/>
          <pc:sldMk cId="2742904804" sldId="334"/>
        </pc:sldMkLst>
      </pc:sldChg>
      <pc:sldChg chg="del">
        <pc:chgData name="Jacob Knowlton" userId="S::jknowlton@crcog.org::d72bb1ed-ad07-4ae4-b4fc-3a9891d7b983" providerId="AD" clId="Web-{7D9F0848-EB5B-F143-7CC2-585C623ED933}" dt="2024-06-17T15:48:15.635" v="71"/>
        <pc:sldMkLst>
          <pc:docMk/>
          <pc:sldMk cId="3101720482" sldId="335"/>
        </pc:sldMkLst>
      </pc:sldChg>
      <pc:sldChg chg="del">
        <pc:chgData name="Jacob Knowlton" userId="S::jknowlton@crcog.org::d72bb1ed-ad07-4ae4-b4fc-3a9891d7b983" providerId="AD" clId="Web-{7D9F0848-EB5B-F143-7CC2-585C623ED933}" dt="2024-06-17T15:48:15.401" v="70"/>
        <pc:sldMkLst>
          <pc:docMk/>
          <pc:sldMk cId="210923317" sldId="336"/>
        </pc:sldMkLst>
      </pc:sldChg>
      <pc:sldChg chg="del">
        <pc:chgData name="Jacob Knowlton" userId="S::jknowlton@crcog.org::d72bb1ed-ad07-4ae4-b4fc-3a9891d7b983" providerId="AD" clId="Web-{7D9F0848-EB5B-F143-7CC2-585C623ED933}" dt="2024-06-17T15:48:14.323" v="69"/>
        <pc:sldMkLst>
          <pc:docMk/>
          <pc:sldMk cId="3387541510" sldId="337"/>
        </pc:sldMkLst>
      </pc:sldChg>
      <pc:sldChg chg="del">
        <pc:chgData name="Jacob Knowlton" userId="S::jknowlton@crcog.org::d72bb1ed-ad07-4ae4-b4fc-3a9891d7b983" providerId="AD" clId="Web-{7D9F0848-EB5B-F143-7CC2-585C623ED933}" dt="2024-06-17T15:48:13.417" v="67"/>
        <pc:sldMkLst>
          <pc:docMk/>
          <pc:sldMk cId="3041959416" sldId="338"/>
        </pc:sldMkLst>
      </pc:sldChg>
      <pc:sldChg chg="del">
        <pc:chgData name="Jacob Knowlton" userId="S::jknowlton@crcog.org::d72bb1ed-ad07-4ae4-b4fc-3a9891d7b983" providerId="AD" clId="Web-{7D9F0848-EB5B-F143-7CC2-585C623ED933}" dt="2024-06-17T15:48:12.245" v="66"/>
        <pc:sldMkLst>
          <pc:docMk/>
          <pc:sldMk cId="2826193187" sldId="339"/>
        </pc:sldMkLst>
      </pc:sldChg>
      <pc:sldChg chg="del">
        <pc:chgData name="Jacob Knowlton" userId="S::jknowlton@crcog.org::d72bb1ed-ad07-4ae4-b4fc-3a9891d7b983" providerId="AD" clId="Web-{7D9F0848-EB5B-F143-7CC2-585C623ED933}" dt="2024-06-17T15:48:11.604" v="65"/>
        <pc:sldMkLst>
          <pc:docMk/>
          <pc:sldMk cId="1697347437" sldId="340"/>
        </pc:sldMkLst>
      </pc:sldChg>
      <pc:sldChg chg="del">
        <pc:chgData name="Jacob Knowlton" userId="S::jknowlton@crcog.org::d72bb1ed-ad07-4ae4-b4fc-3a9891d7b983" providerId="AD" clId="Web-{7D9F0848-EB5B-F143-7CC2-585C623ED933}" dt="2024-06-17T15:48:10.917" v="64"/>
        <pc:sldMkLst>
          <pc:docMk/>
          <pc:sldMk cId="2507599446" sldId="341"/>
        </pc:sldMkLst>
      </pc:sldChg>
      <pc:sldChg chg="del">
        <pc:chgData name="Jacob Knowlton" userId="S::jknowlton@crcog.org::d72bb1ed-ad07-4ae4-b4fc-3a9891d7b983" providerId="AD" clId="Web-{7D9F0848-EB5B-F143-7CC2-585C623ED933}" dt="2024-06-17T15:48:10.323" v="63"/>
        <pc:sldMkLst>
          <pc:docMk/>
          <pc:sldMk cId="3923025390" sldId="342"/>
        </pc:sldMkLst>
      </pc:sldChg>
      <pc:sldChg chg="del">
        <pc:chgData name="Jacob Knowlton" userId="S::jknowlton@crcog.org::d72bb1ed-ad07-4ae4-b4fc-3a9891d7b983" providerId="AD" clId="Web-{7D9F0848-EB5B-F143-7CC2-585C623ED933}" dt="2024-06-17T15:48:09.479" v="62"/>
        <pc:sldMkLst>
          <pc:docMk/>
          <pc:sldMk cId="3713194503" sldId="343"/>
        </pc:sldMkLst>
      </pc:sldChg>
      <pc:sldChg chg="del">
        <pc:chgData name="Jacob Knowlton" userId="S::jknowlton@crcog.org::d72bb1ed-ad07-4ae4-b4fc-3a9891d7b983" providerId="AD" clId="Web-{7D9F0848-EB5B-F143-7CC2-585C623ED933}" dt="2024-06-17T15:48:08.604" v="61"/>
        <pc:sldMkLst>
          <pc:docMk/>
          <pc:sldMk cId="3807474003" sldId="344"/>
        </pc:sldMkLst>
      </pc:sldChg>
      <pc:sldChg chg="del">
        <pc:chgData name="Jacob Knowlton" userId="S::jknowlton@crcog.org::d72bb1ed-ad07-4ae4-b4fc-3a9891d7b983" providerId="AD" clId="Web-{7D9F0848-EB5B-F143-7CC2-585C623ED933}" dt="2024-06-17T15:48:07.416" v="59"/>
        <pc:sldMkLst>
          <pc:docMk/>
          <pc:sldMk cId="1727611801" sldId="345"/>
        </pc:sldMkLst>
      </pc:sldChg>
      <pc:sldChg chg="del">
        <pc:chgData name="Jacob Knowlton" userId="S::jknowlton@crcog.org::d72bb1ed-ad07-4ae4-b4fc-3a9891d7b983" providerId="AD" clId="Web-{7D9F0848-EB5B-F143-7CC2-585C623ED933}" dt="2024-06-17T15:48:06.416" v="58"/>
        <pc:sldMkLst>
          <pc:docMk/>
          <pc:sldMk cId="1384440334" sldId="346"/>
        </pc:sldMkLst>
      </pc:sldChg>
      <pc:sldChg chg="del">
        <pc:chgData name="Jacob Knowlton" userId="S::jknowlton@crcog.org::d72bb1ed-ad07-4ae4-b4fc-3a9891d7b983" providerId="AD" clId="Web-{7D9F0848-EB5B-F143-7CC2-585C623ED933}" dt="2024-06-17T15:48:05.666" v="57"/>
        <pc:sldMkLst>
          <pc:docMk/>
          <pc:sldMk cId="2990305131" sldId="347"/>
        </pc:sldMkLst>
      </pc:sldChg>
      <pc:sldChg chg="del">
        <pc:chgData name="Jacob Knowlton" userId="S::jknowlton@crcog.org::d72bb1ed-ad07-4ae4-b4fc-3a9891d7b983" providerId="AD" clId="Web-{7D9F0848-EB5B-F143-7CC2-585C623ED933}" dt="2024-06-17T15:48:04.901" v="56"/>
        <pc:sldMkLst>
          <pc:docMk/>
          <pc:sldMk cId="2754100197" sldId="348"/>
        </pc:sldMkLst>
      </pc:sldChg>
      <pc:sldChg chg="del">
        <pc:chgData name="Jacob Knowlton" userId="S::jknowlton@crcog.org::d72bb1ed-ad07-4ae4-b4fc-3a9891d7b983" providerId="AD" clId="Web-{7D9F0848-EB5B-F143-7CC2-585C623ED933}" dt="2024-06-17T15:48:02.666" v="54"/>
        <pc:sldMkLst>
          <pc:docMk/>
          <pc:sldMk cId="997331547" sldId="349"/>
        </pc:sldMkLst>
      </pc:sldChg>
      <pc:sldChg chg="del">
        <pc:chgData name="Jacob Knowlton" userId="S::jknowlton@crcog.org::d72bb1ed-ad07-4ae4-b4fc-3a9891d7b983" providerId="AD" clId="Web-{7D9F0848-EB5B-F143-7CC2-585C623ED933}" dt="2024-06-17T15:48:01.494" v="52"/>
        <pc:sldMkLst>
          <pc:docMk/>
          <pc:sldMk cId="522367492" sldId="350"/>
        </pc:sldMkLst>
      </pc:sldChg>
      <pc:sldChg chg="del">
        <pc:chgData name="Jacob Knowlton" userId="S::jknowlton@crcog.org::d72bb1ed-ad07-4ae4-b4fc-3a9891d7b983" providerId="AD" clId="Web-{7D9F0848-EB5B-F143-7CC2-585C623ED933}" dt="2024-06-17T15:48:02.307" v="53"/>
        <pc:sldMkLst>
          <pc:docMk/>
          <pc:sldMk cId="3337181583" sldId="351"/>
        </pc:sldMkLst>
      </pc:sldChg>
      <pc:sldChg chg="del">
        <pc:chgData name="Jacob Knowlton" userId="S::jknowlton@crcog.org::d72bb1ed-ad07-4ae4-b4fc-3a9891d7b983" providerId="AD" clId="Web-{7D9F0848-EB5B-F143-7CC2-585C623ED933}" dt="2024-06-17T15:48:00.229" v="50"/>
        <pc:sldMkLst>
          <pc:docMk/>
          <pc:sldMk cId="3473050880" sldId="352"/>
        </pc:sldMkLst>
      </pc:sldChg>
      <pc:sldChg chg="del">
        <pc:chgData name="Jacob Knowlton" userId="S::jknowlton@crcog.org::d72bb1ed-ad07-4ae4-b4fc-3a9891d7b983" providerId="AD" clId="Web-{7D9F0848-EB5B-F143-7CC2-585C623ED933}" dt="2024-06-17T15:47:59.385" v="49"/>
        <pc:sldMkLst>
          <pc:docMk/>
          <pc:sldMk cId="345981583" sldId="353"/>
        </pc:sldMkLst>
      </pc:sldChg>
      <pc:sldChg chg="del">
        <pc:chgData name="Jacob Knowlton" userId="S::jknowlton@crcog.org::d72bb1ed-ad07-4ae4-b4fc-3a9891d7b983" providerId="AD" clId="Web-{7D9F0848-EB5B-F143-7CC2-585C623ED933}" dt="2024-06-17T15:47:58.432" v="48"/>
        <pc:sldMkLst>
          <pc:docMk/>
          <pc:sldMk cId="3741232783" sldId="354"/>
        </pc:sldMkLst>
      </pc:sldChg>
      <pc:sldChg chg="del">
        <pc:chgData name="Jacob Knowlton" userId="S::jknowlton@crcog.org::d72bb1ed-ad07-4ae4-b4fc-3a9891d7b983" providerId="AD" clId="Web-{7D9F0848-EB5B-F143-7CC2-585C623ED933}" dt="2024-06-17T15:47:57.494" v="47"/>
        <pc:sldMkLst>
          <pc:docMk/>
          <pc:sldMk cId="323216046" sldId="355"/>
        </pc:sldMkLst>
      </pc:sldChg>
      <pc:sldChg chg="del">
        <pc:chgData name="Jacob Knowlton" userId="S::jknowlton@crcog.org::d72bb1ed-ad07-4ae4-b4fc-3a9891d7b983" providerId="AD" clId="Web-{7D9F0848-EB5B-F143-7CC2-585C623ED933}" dt="2024-06-17T15:47:56.651" v="46"/>
        <pc:sldMkLst>
          <pc:docMk/>
          <pc:sldMk cId="98567123" sldId="356"/>
        </pc:sldMkLst>
      </pc:sldChg>
      <pc:sldChg chg="del">
        <pc:chgData name="Jacob Knowlton" userId="S::jknowlton@crcog.org::d72bb1ed-ad07-4ae4-b4fc-3a9891d7b983" providerId="AD" clId="Web-{7D9F0848-EB5B-F143-7CC2-585C623ED933}" dt="2024-06-17T15:48:29.808" v="92"/>
        <pc:sldMkLst>
          <pc:docMk/>
          <pc:sldMk cId="1081501178" sldId="357"/>
        </pc:sldMkLst>
      </pc:sldChg>
      <pc:sldChg chg="del">
        <pc:chgData name="Jacob Knowlton" userId="S::jknowlton@crcog.org::d72bb1ed-ad07-4ae4-b4fc-3a9891d7b983" providerId="AD" clId="Web-{7D9F0848-EB5B-F143-7CC2-585C623ED933}" dt="2024-06-17T15:48:24.011" v="78"/>
        <pc:sldMkLst>
          <pc:docMk/>
          <pc:sldMk cId="2436765667" sldId="358"/>
        </pc:sldMkLst>
      </pc:sldChg>
      <pc:sldChg chg="del">
        <pc:chgData name="Jacob Knowlton" userId="S::jknowlton@crcog.org::d72bb1ed-ad07-4ae4-b4fc-3a9891d7b983" providerId="AD" clId="Web-{7D9F0848-EB5B-F143-7CC2-585C623ED933}" dt="2024-06-17T15:47:46.525" v="39"/>
        <pc:sldMkLst>
          <pc:docMk/>
          <pc:sldMk cId="2378662797" sldId="359"/>
        </pc:sldMkLst>
      </pc:sldChg>
    </pc:docChg>
  </pc:docChgLst>
  <pc:docChgLst>
    <pc:chgData name="Caitlin Palmer" userId="S::cpalmer@crcog.org::d9d662d3-73b0-4f85-9755-123c748bbdee" providerId="AD" clId="Web-{87DC38D5-3859-DC6F-DD99-192850A042B9}"/>
    <pc:docChg chg="modSld sldOrd">
      <pc:chgData name="Caitlin Palmer" userId="S::cpalmer@crcog.org::d9d662d3-73b0-4f85-9755-123c748bbdee" providerId="AD" clId="Web-{87DC38D5-3859-DC6F-DD99-192850A042B9}" dt="2021-09-23T20:23:43.890" v="30" actId="20577"/>
      <pc:docMkLst>
        <pc:docMk/>
      </pc:docMkLst>
      <pc:sldChg chg="modNotes">
        <pc:chgData name="Caitlin Palmer" userId="S::cpalmer@crcog.org::d9d662d3-73b0-4f85-9755-123c748bbdee" providerId="AD" clId="Web-{87DC38D5-3859-DC6F-DD99-192850A042B9}" dt="2021-09-23T18:53:17.304" v="27"/>
        <pc:sldMkLst>
          <pc:docMk/>
          <pc:sldMk cId="3510106108" sldId="257"/>
        </pc:sldMkLst>
      </pc:sldChg>
      <pc:sldChg chg="modNotes">
        <pc:chgData name="Caitlin Palmer" userId="S::cpalmer@crcog.org::d9d662d3-73b0-4f85-9755-123c748bbdee" providerId="AD" clId="Web-{87DC38D5-3859-DC6F-DD99-192850A042B9}" dt="2021-09-23T16:17:19.629" v="24"/>
        <pc:sldMkLst>
          <pc:docMk/>
          <pc:sldMk cId="3008246897" sldId="258"/>
        </pc:sldMkLst>
      </pc:sldChg>
      <pc:sldChg chg="modNotes">
        <pc:chgData name="Caitlin Palmer" userId="S::cpalmer@crcog.org::d9d662d3-73b0-4f85-9755-123c748bbdee" providerId="AD" clId="Web-{87DC38D5-3859-DC6F-DD99-192850A042B9}" dt="2021-09-23T18:52:59.085" v="25"/>
        <pc:sldMkLst>
          <pc:docMk/>
          <pc:sldMk cId="344803005" sldId="259"/>
        </pc:sldMkLst>
      </pc:sldChg>
      <pc:sldChg chg="ord">
        <pc:chgData name="Caitlin Palmer" userId="S::cpalmer@crcog.org::d9d662d3-73b0-4f85-9755-123c748bbdee" providerId="AD" clId="Web-{87DC38D5-3859-DC6F-DD99-192850A042B9}" dt="2021-09-23T19:06:35.544" v="28"/>
        <pc:sldMkLst>
          <pc:docMk/>
          <pc:sldMk cId="4023102924" sldId="266"/>
        </pc:sldMkLst>
      </pc:sldChg>
      <pc:sldChg chg="modSp">
        <pc:chgData name="Caitlin Palmer" userId="S::cpalmer@crcog.org::d9d662d3-73b0-4f85-9755-123c748bbdee" providerId="AD" clId="Web-{87DC38D5-3859-DC6F-DD99-192850A042B9}" dt="2021-09-23T20:23:43.890" v="30" actId="20577"/>
        <pc:sldMkLst>
          <pc:docMk/>
          <pc:sldMk cId="187214454" sldId="270"/>
        </pc:sldMkLst>
        <pc:spChg chg="mod">
          <ac:chgData name="Caitlin Palmer" userId="S::cpalmer@crcog.org::d9d662d3-73b0-4f85-9755-123c748bbdee" providerId="AD" clId="Web-{87DC38D5-3859-DC6F-DD99-192850A042B9}" dt="2021-09-23T20:23:43.890" v="30" actId="20577"/>
          <ac:spMkLst>
            <pc:docMk/>
            <pc:sldMk cId="187214454" sldId="270"/>
            <ac:spMk id="3" creationId="{5ADDE5D0-273F-4996-A79C-3F6EDFEF97B0}"/>
          </ac:spMkLst>
        </pc:spChg>
      </pc:sldChg>
    </pc:docChg>
  </pc:docChgLst>
  <pc:docChgLst>
    <pc:chgData name="Jacob Knowlton" userId="S::jknowlton@crcog.org::d72bb1ed-ad07-4ae4-b4fc-3a9891d7b983" providerId="AD" clId="Web-{00D6C5FF-C464-A629-C840-4081758D277A}"/>
    <pc:docChg chg="addSld delSld modSld">
      <pc:chgData name="Jacob Knowlton" userId="S::jknowlton@crcog.org::d72bb1ed-ad07-4ae4-b4fc-3a9891d7b983" providerId="AD" clId="Web-{00D6C5FF-C464-A629-C840-4081758D277A}" dt="2022-09-15T16:32:45.798" v="360"/>
      <pc:docMkLst>
        <pc:docMk/>
      </pc:docMkLst>
      <pc:sldChg chg="del">
        <pc:chgData name="Jacob Knowlton" userId="S::jknowlton@crcog.org::d72bb1ed-ad07-4ae4-b4fc-3a9891d7b983" providerId="AD" clId="Web-{00D6C5FF-C464-A629-C840-4081758D277A}" dt="2022-09-15T15:37:57.543" v="52"/>
        <pc:sldMkLst>
          <pc:docMk/>
          <pc:sldMk cId="2847674185" sldId="264"/>
        </pc:sldMkLst>
      </pc:sldChg>
      <pc:sldChg chg="del">
        <pc:chgData name="Jacob Knowlton" userId="S::jknowlton@crcog.org::d72bb1ed-ad07-4ae4-b4fc-3a9891d7b983" providerId="AD" clId="Web-{00D6C5FF-C464-A629-C840-4081758D277A}" dt="2022-09-15T15:37:59.418" v="54"/>
        <pc:sldMkLst>
          <pc:docMk/>
          <pc:sldMk cId="181536448" sldId="266"/>
        </pc:sldMkLst>
      </pc:sldChg>
      <pc:sldChg chg="del">
        <pc:chgData name="Jacob Knowlton" userId="S::jknowlton@crcog.org::d72bb1ed-ad07-4ae4-b4fc-3a9891d7b983" providerId="AD" clId="Web-{00D6C5FF-C464-A629-C840-4081758D277A}" dt="2022-09-15T15:37:56.387" v="51"/>
        <pc:sldMkLst>
          <pc:docMk/>
          <pc:sldMk cId="1289621847" sldId="269"/>
        </pc:sldMkLst>
      </pc:sldChg>
      <pc:sldChg chg="del">
        <pc:chgData name="Jacob Knowlton" userId="S::jknowlton@crcog.org::d72bb1ed-ad07-4ae4-b4fc-3a9891d7b983" providerId="AD" clId="Web-{00D6C5FF-C464-A629-C840-4081758D277A}" dt="2022-09-15T15:37:58.840" v="53"/>
        <pc:sldMkLst>
          <pc:docMk/>
          <pc:sldMk cId="810112253" sldId="270"/>
        </pc:sldMkLst>
      </pc:sldChg>
      <pc:sldChg chg="modSp">
        <pc:chgData name="Jacob Knowlton" userId="S::jknowlton@crcog.org::d72bb1ed-ad07-4ae4-b4fc-3a9891d7b983" providerId="AD" clId="Web-{00D6C5FF-C464-A629-C840-4081758D277A}" dt="2022-09-15T15:50:40.810" v="184" actId="20577"/>
        <pc:sldMkLst>
          <pc:docMk/>
          <pc:sldMk cId="2810644290" sldId="274"/>
        </pc:sldMkLst>
        <pc:spChg chg="mod">
          <ac:chgData name="Jacob Knowlton" userId="S::jknowlton@crcog.org::d72bb1ed-ad07-4ae4-b4fc-3a9891d7b983" providerId="AD" clId="Web-{00D6C5FF-C464-A629-C840-4081758D277A}" dt="2022-09-15T15:50:40.810" v="184" actId="20577"/>
          <ac:spMkLst>
            <pc:docMk/>
            <pc:sldMk cId="2810644290" sldId="274"/>
            <ac:spMk id="3" creationId="{5ADDE5D0-273F-4996-A79C-3F6EDFEF97B0}"/>
          </ac:spMkLst>
        </pc:spChg>
        <pc:picChg chg="mod">
          <ac:chgData name="Jacob Knowlton" userId="S::jknowlton@crcog.org::d72bb1ed-ad07-4ae4-b4fc-3a9891d7b983" providerId="AD" clId="Web-{00D6C5FF-C464-A629-C840-4081758D277A}" dt="2022-09-15T15:48:20.307" v="117" actId="1076"/>
          <ac:picMkLst>
            <pc:docMk/>
            <pc:sldMk cId="2810644290" sldId="274"/>
            <ac:picMk id="7" creationId="{AED6AD3F-51F8-4B91-BBD9-C175A93ED7E8}"/>
          </ac:picMkLst>
        </pc:picChg>
      </pc:sldChg>
      <pc:sldChg chg="delSp modSp">
        <pc:chgData name="Jacob Knowlton" userId="S::jknowlton@crcog.org::d72bb1ed-ad07-4ae4-b4fc-3a9891d7b983" providerId="AD" clId="Web-{00D6C5FF-C464-A629-C840-4081758D277A}" dt="2022-09-14T16:12:18.141" v="37" actId="20577"/>
        <pc:sldMkLst>
          <pc:docMk/>
          <pc:sldMk cId="2984092668" sldId="276"/>
        </pc:sldMkLst>
        <pc:spChg chg="mod">
          <ac:chgData name="Jacob Knowlton" userId="S::jknowlton@crcog.org::d72bb1ed-ad07-4ae4-b4fc-3a9891d7b983" providerId="AD" clId="Web-{00D6C5FF-C464-A629-C840-4081758D277A}" dt="2022-09-14T16:12:18.141" v="37" actId="20577"/>
          <ac:spMkLst>
            <pc:docMk/>
            <pc:sldMk cId="2984092668" sldId="276"/>
            <ac:spMk id="8" creationId="{C3E4CA2E-E2D0-47ED-B410-46AB497BCFE6}"/>
          </ac:spMkLst>
        </pc:spChg>
        <pc:picChg chg="del">
          <ac:chgData name="Jacob Knowlton" userId="S::jknowlton@crcog.org::d72bb1ed-ad07-4ae4-b4fc-3a9891d7b983" providerId="AD" clId="Web-{00D6C5FF-C464-A629-C840-4081758D277A}" dt="2022-09-14T16:12:11.890" v="33"/>
          <ac:picMkLst>
            <pc:docMk/>
            <pc:sldMk cId="2984092668" sldId="276"/>
            <ac:picMk id="4" creationId="{F123DCC3-E27D-5A50-B9A8-74134BDE1EBA}"/>
          </ac:picMkLst>
        </pc:picChg>
        <pc:picChg chg="del">
          <ac:chgData name="Jacob Knowlton" userId="S::jknowlton@crcog.org::d72bb1ed-ad07-4ae4-b4fc-3a9891d7b983" providerId="AD" clId="Web-{00D6C5FF-C464-A629-C840-4081758D277A}" dt="2022-09-14T16:12:12.469" v="34"/>
          <ac:picMkLst>
            <pc:docMk/>
            <pc:sldMk cId="2984092668" sldId="276"/>
            <ac:picMk id="10" creationId="{BA713AD5-ABE4-17E7-B42B-C2EF197100E7}"/>
          </ac:picMkLst>
        </pc:picChg>
      </pc:sldChg>
      <pc:sldChg chg="addSp delSp modSp">
        <pc:chgData name="Jacob Knowlton" userId="S::jknowlton@crcog.org::d72bb1ed-ad07-4ae4-b4fc-3a9891d7b983" providerId="AD" clId="Web-{00D6C5FF-C464-A629-C840-4081758D277A}" dt="2022-09-15T16:31:40.530" v="332" actId="1076"/>
        <pc:sldMkLst>
          <pc:docMk/>
          <pc:sldMk cId="1817317490" sldId="277"/>
        </pc:sldMkLst>
        <pc:spChg chg="mod">
          <ac:chgData name="Jacob Knowlton" userId="S::jknowlton@crcog.org::d72bb1ed-ad07-4ae4-b4fc-3a9891d7b983" providerId="AD" clId="Web-{00D6C5FF-C464-A629-C840-4081758D277A}" dt="2022-09-15T16:29:35.386" v="313" actId="14100"/>
          <ac:spMkLst>
            <pc:docMk/>
            <pc:sldMk cId="1817317490" sldId="277"/>
            <ac:spMk id="3" creationId="{5ADDE5D0-273F-4996-A79C-3F6EDFEF97B0}"/>
          </ac:spMkLst>
        </pc:spChg>
        <pc:picChg chg="add del mod">
          <ac:chgData name="Jacob Knowlton" userId="S::jknowlton@crcog.org::d72bb1ed-ad07-4ae4-b4fc-3a9891d7b983" providerId="AD" clId="Web-{00D6C5FF-C464-A629-C840-4081758D277A}" dt="2022-09-15T16:25:05.378" v="290"/>
          <ac:picMkLst>
            <pc:docMk/>
            <pc:sldMk cId="1817317490" sldId="277"/>
            <ac:picMk id="4" creationId="{DF72E08E-B4B6-3688-5A15-A646F5E5C2B3}"/>
          </ac:picMkLst>
        </pc:picChg>
        <pc:picChg chg="add mod">
          <ac:chgData name="Jacob Knowlton" userId="S::jknowlton@crcog.org::d72bb1ed-ad07-4ae4-b4fc-3a9891d7b983" providerId="AD" clId="Web-{00D6C5FF-C464-A629-C840-4081758D277A}" dt="2022-09-15T16:31:40.530" v="332" actId="1076"/>
          <ac:picMkLst>
            <pc:docMk/>
            <pc:sldMk cId="1817317490" sldId="277"/>
            <ac:picMk id="7" creationId="{21E70CBC-B869-C90A-F300-892DE2CA49AA}"/>
          </ac:picMkLst>
        </pc:picChg>
        <pc:picChg chg="add mod">
          <ac:chgData name="Jacob Knowlton" userId="S::jknowlton@crcog.org::d72bb1ed-ad07-4ae4-b4fc-3a9891d7b983" providerId="AD" clId="Web-{00D6C5FF-C464-A629-C840-4081758D277A}" dt="2022-09-15T16:31:21.920" v="329" actId="1076"/>
          <ac:picMkLst>
            <pc:docMk/>
            <pc:sldMk cId="1817317490" sldId="277"/>
            <ac:picMk id="10" creationId="{6E580E3D-A6ED-9055-BF23-AF95FA433B8E}"/>
          </ac:picMkLst>
        </pc:picChg>
        <pc:picChg chg="add del mod">
          <ac:chgData name="Jacob Knowlton" userId="S::jknowlton@crcog.org::d72bb1ed-ad07-4ae4-b4fc-3a9891d7b983" providerId="AD" clId="Web-{00D6C5FF-C464-A629-C840-4081758D277A}" dt="2022-09-15T16:30:38.763" v="323"/>
          <ac:picMkLst>
            <pc:docMk/>
            <pc:sldMk cId="1817317490" sldId="277"/>
            <ac:picMk id="11" creationId="{22C12ABF-259A-465C-FCAE-C971BC70A304}"/>
          </ac:picMkLst>
        </pc:picChg>
      </pc:sldChg>
      <pc:sldChg chg="del">
        <pc:chgData name="Jacob Knowlton" userId="S::jknowlton@crcog.org::d72bb1ed-ad07-4ae4-b4fc-3a9891d7b983" providerId="AD" clId="Web-{00D6C5FF-C464-A629-C840-4081758D277A}" dt="2022-09-15T15:38:00.183" v="55"/>
        <pc:sldMkLst>
          <pc:docMk/>
          <pc:sldMk cId="999228055" sldId="289"/>
        </pc:sldMkLst>
      </pc:sldChg>
      <pc:sldChg chg="del">
        <pc:chgData name="Jacob Knowlton" userId="S::jknowlton@crcog.org::d72bb1ed-ad07-4ae4-b4fc-3a9891d7b983" providerId="AD" clId="Web-{00D6C5FF-C464-A629-C840-4081758D277A}" dt="2022-09-15T15:38:03.027" v="58"/>
        <pc:sldMkLst>
          <pc:docMk/>
          <pc:sldMk cId="3764189214" sldId="291"/>
        </pc:sldMkLst>
      </pc:sldChg>
      <pc:sldChg chg="del">
        <pc:chgData name="Jacob Knowlton" userId="S::jknowlton@crcog.org::d72bb1ed-ad07-4ae4-b4fc-3a9891d7b983" providerId="AD" clId="Web-{00D6C5FF-C464-A629-C840-4081758D277A}" dt="2022-09-15T15:37:54.558" v="49"/>
        <pc:sldMkLst>
          <pc:docMk/>
          <pc:sldMk cId="467295702" sldId="292"/>
        </pc:sldMkLst>
      </pc:sldChg>
      <pc:sldChg chg="del">
        <pc:chgData name="Jacob Knowlton" userId="S::jknowlton@crcog.org::d72bb1ed-ad07-4ae4-b4fc-3a9891d7b983" providerId="AD" clId="Web-{00D6C5FF-C464-A629-C840-4081758D277A}" dt="2022-09-15T15:37:55.480" v="50"/>
        <pc:sldMkLst>
          <pc:docMk/>
          <pc:sldMk cId="2106060226" sldId="293"/>
        </pc:sldMkLst>
      </pc:sldChg>
      <pc:sldChg chg="del">
        <pc:chgData name="Jacob Knowlton" userId="S::jknowlton@crcog.org::d72bb1ed-ad07-4ae4-b4fc-3a9891d7b983" providerId="AD" clId="Web-{00D6C5FF-C464-A629-C840-4081758D277A}" dt="2022-09-15T15:37:53.621" v="48"/>
        <pc:sldMkLst>
          <pc:docMk/>
          <pc:sldMk cId="613166675" sldId="295"/>
        </pc:sldMkLst>
      </pc:sldChg>
      <pc:sldChg chg="del">
        <pc:chgData name="Jacob Knowlton" userId="S::jknowlton@crcog.org::d72bb1ed-ad07-4ae4-b4fc-3a9891d7b983" providerId="AD" clId="Web-{00D6C5FF-C464-A629-C840-4081758D277A}" dt="2022-09-15T15:38:00.996" v="56"/>
        <pc:sldMkLst>
          <pc:docMk/>
          <pc:sldMk cId="4086508275" sldId="296"/>
        </pc:sldMkLst>
      </pc:sldChg>
      <pc:sldChg chg="del">
        <pc:chgData name="Jacob Knowlton" userId="S::jknowlton@crcog.org::d72bb1ed-ad07-4ae4-b4fc-3a9891d7b983" providerId="AD" clId="Web-{00D6C5FF-C464-A629-C840-4081758D277A}" dt="2022-09-15T15:38:02.168" v="57"/>
        <pc:sldMkLst>
          <pc:docMk/>
          <pc:sldMk cId="1706597471" sldId="298"/>
        </pc:sldMkLst>
      </pc:sldChg>
      <pc:sldChg chg="modSp">
        <pc:chgData name="Jacob Knowlton" userId="S::jknowlton@crcog.org::d72bb1ed-ad07-4ae4-b4fc-3a9891d7b983" providerId="AD" clId="Web-{00D6C5FF-C464-A629-C840-4081758D277A}" dt="2022-09-14T16:12:44.360" v="42" actId="1076"/>
        <pc:sldMkLst>
          <pc:docMk/>
          <pc:sldMk cId="1728244954" sldId="317"/>
        </pc:sldMkLst>
        <pc:spChg chg="mod">
          <ac:chgData name="Jacob Knowlton" userId="S::jknowlton@crcog.org::d72bb1ed-ad07-4ae4-b4fc-3a9891d7b983" providerId="AD" clId="Web-{00D6C5FF-C464-A629-C840-4081758D277A}" dt="2022-09-14T16:12:44.360" v="42" actId="1076"/>
          <ac:spMkLst>
            <pc:docMk/>
            <pc:sldMk cId="1728244954" sldId="317"/>
            <ac:spMk id="8" creationId="{C3E4CA2E-E2D0-47ED-B410-46AB497BCFE6}"/>
          </ac:spMkLst>
        </pc:spChg>
      </pc:sldChg>
      <pc:sldChg chg="delSp add replId">
        <pc:chgData name="Jacob Knowlton" userId="S::jknowlton@crcog.org::d72bb1ed-ad07-4ae4-b4fc-3a9891d7b983" providerId="AD" clId="Web-{00D6C5FF-C464-A629-C840-4081758D277A}" dt="2022-09-15T16:32:21.625" v="341"/>
        <pc:sldMkLst>
          <pc:docMk/>
          <pc:sldMk cId="987290415" sldId="318"/>
        </pc:sldMkLst>
        <pc:spChg chg="del">
          <ac:chgData name="Jacob Knowlton" userId="S::jknowlton@crcog.org::d72bb1ed-ad07-4ae4-b4fc-3a9891d7b983" providerId="AD" clId="Web-{00D6C5FF-C464-A629-C840-4081758D277A}" dt="2022-09-15T16:32:20.625" v="339"/>
          <ac:spMkLst>
            <pc:docMk/>
            <pc:sldMk cId="987290415" sldId="318"/>
            <ac:spMk id="3" creationId="{5ADDE5D0-273F-4996-A79C-3F6EDFEF97B0}"/>
          </ac:spMkLst>
        </pc:spChg>
        <pc:picChg chg="del">
          <ac:chgData name="Jacob Knowlton" userId="S::jknowlton@crcog.org::d72bb1ed-ad07-4ae4-b4fc-3a9891d7b983" providerId="AD" clId="Web-{00D6C5FF-C464-A629-C840-4081758D277A}" dt="2022-09-15T16:32:21.625" v="341"/>
          <ac:picMkLst>
            <pc:docMk/>
            <pc:sldMk cId="987290415" sldId="318"/>
            <ac:picMk id="7" creationId="{21E70CBC-B869-C90A-F300-892DE2CA49AA}"/>
          </ac:picMkLst>
        </pc:picChg>
        <pc:picChg chg="del">
          <ac:chgData name="Jacob Knowlton" userId="S::jknowlton@crcog.org::d72bb1ed-ad07-4ae4-b4fc-3a9891d7b983" providerId="AD" clId="Web-{00D6C5FF-C464-A629-C840-4081758D277A}" dt="2022-09-15T16:32:21.156" v="340"/>
          <ac:picMkLst>
            <pc:docMk/>
            <pc:sldMk cId="987290415" sldId="318"/>
            <ac:picMk id="10" creationId="{6E580E3D-A6ED-9055-BF23-AF95FA433B8E}"/>
          </ac:picMkLst>
        </pc:picChg>
      </pc:sldChg>
      <pc:sldChg chg="del">
        <pc:chgData name="Jacob Knowlton" userId="S::jknowlton@crcog.org::d72bb1ed-ad07-4ae4-b4fc-3a9891d7b983" providerId="AD" clId="Web-{00D6C5FF-C464-A629-C840-4081758D277A}" dt="2022-09-15T15:37:45.027" v="47"/>
        <pc:sldMkLst>
          <pc:docMk/>
          <pc:sldMk cId="995499531" sldId="318"/>
        </pc:sldMkLst>
      </pc:sldChg>
      <pc:sldChg chg="addSp delSp modSp new del mod setBg">
        <pc:chgData name="Jacob Knowlton" userId="S::jknowlton@crcog.org::d72bb1ed-ad07-4ae4-b4fc-3a9891d7b983" providerId="AD" clId="Web-{00D6C5FF-C464-A629-C840-4081758D277A}" dt="2022-09-15T16:30:57.638" v="326"/>
        <pc:sldMkLst>
          <pc:docMk/>
          <pc:sldMk cId="1324476383" sldId="318"/>
        </pc:sldMkLst>
        <pc:spChg chg="mod">
          <ac:chgData name="Jacob Knowlton" userId="S::jknowlton@crcog.org::d72bb1ed-ad07-4ae4-b4fc-3a9891d7b983" providerId="AD" clId="Web-{00D6C5FF-C464-A629-C840-4081758D277A}" dt="2022-09-15T16:26:10.708" v="294"/>
          <ac:spMkLst>
            <pc:docMk/>
            <pc:sldMk cId="1324476383" sldId="318"/>
            <ac:spMk id="2" creationId="{6CF02E13-2CFB-E82A-C6CF-E44F25AF6D7F}"/>
          </ac:spMkLst>
        </pc:spChg>
        <pc:spChg chg="mod">
          <ac:chgData name="Jacob Knowlton" userId="S::jknowlton@crcog.org::d72bb1ed-ad07-4ae4-b4fc-3a9891d7b983" providerId="AD" clId="Web-{00D6C5FF-C464-A629-C840-4081758D277A}" dt="2022-09-15T16:26:10.708" v="294"/>
          <ac:spMkLst>
            <pc:docMk/>
            <pc:sldMk cId="1324476383" sldId="318"/>
            <ac:spMk id="3" creationId="{A118E9C8-6C49-70CE-FB45-5C6FF6A6049F}"/>
          </ac:spMkLst>
        </pc:spChg>
        <pc:spChg chg="del">
          <ac:chgData name="Jacob Knowlton" userId="S::jknowlton@crcog.org::d72bb1ed-ad07-4ae4-b4fc-3a9891d7b983" providerId="AD" clId="Web-{00D6C5FF-C464-A629-C840-4081758D277A}" dt="2022-09-15T16:24:31.752" v="285"/>
          <ac:spMkLst>
            <pc:docMk/>
            <pc:sldMk cId="1324476383" sldId="318"/>
            <ac:spMk id="4" creationId="{051436E2-0924-4CDD-2C09-86AF81F325EB}"/>
          </ac:spMkLst>
        </pc:spChg>
        <pc:spChg chg="add">
          <ac:chgData name="Jacob Knowlton" userId="S::jknowlton@crcog.org::d72bb1ed-ad07-4ae4-b4fc-3a9891d7b983" providerId="AD" clId="Web-{00D6C5FF-C464-A629-C840-4081758D277A}" dt="2022-09-15T16:28:12.681" v="304"/>
          <ac:spMkLst>
            <pc:docMk/>
            <pc:sldMk cId="1324476383" sldId="318"/>
            <ac:spMk id="10" creationId="{03E32FE3-1AF8-0751-78E3-9409B6432CB4}"/>
          </ac:spMkLst>
        </pc:spChg>
        <pc:spChg chg="add">
          <ac:chgData name="Jacob Knowlton" userId="S::jknowlton@crcog.org::d72bb1ed-ad07-4ae4-b4fc-3a9891d7b983" providerId="AD" clId="Web-{00D6C5FF-C464-A629-C840-4081758D277A}" dt="2022-09-15T16:26:10.708" v="294"/>
          <ac:spMkLst>
            <pc:docMk/>
            <pc:sldMk cId="1324476383" sldId="318"/>
            <ac:spMk id="11" creationId="{823AC064-BC96-4F32-8AE1-B2FD38754823}"/>
          </ac:spMkLst>
        </pc:spChg>
        <pc:picChg chg="add mod ord">
          <ac:chgData name="Jacob Knowlton" userId="S::jknowlton@crcog.org::d72bb1ed-ad07-4ae4-b4fc-3a9891d7b983" providerId="AD" clId="Web-{00D6C5FF-C464-A629-C840-4081758D277A}" dt="2022-09-15T16:28:38.509" v="307" actId="1076"/>
          <ac:picMkLst>
            <pc:docMk/>
            <pc:sldMk cId="1324476383" sldId="318"/>
            <ac:picMk id="5" creationId="{A65AACD1-01A3-5714-EB46-7888893CF419}"/>
          </ac:picMkLst>
        </pc:picChg>
        <pc:picChg chg="add mod">
          <ac:chgData name="Jacob Knowlton" userId="S::jknowlton@crcog.org::d72bb1ed-ad07-4ae4-b4fc-3a9891d7b983" providerId="AD" clId="Web-{00D6C5FF-C464-A629-C840-4081758D277A}" dt="2022-09-15T16:28:37.275" v="306" actId="1076"/>
          <ac:picMkLst>
            <pc:docMk/>
            <pc:sldMk cId="1324476383" sldId="318"/>
            <ac:picMk id="6" creationId="{D4839D5C-95C8-7684-19F3-64817D86DF6E}"/>
          </ac:picMkLst>
        </pc:picChg>
        <pc:picChg chg="add mod">
          <ac:chgData name="Jacob Knowlton" userId="S::jknowlton@crcog.org::d72bb1ed-ad07-4ae4-b4fc-3a9891d7b983" providerId="AD" clId="Web-{00D6C5FF-C464-A629-C840-4081758D277A}" dt="2022-09-15T16:28:33.494" v="305" actId="1076"/>
          <ac:picMkLst>
            <pc:docMk/>
            <pc:sldMk cId="1324476383" sldId="318"/>
            <ac:picMk id="8" creationId="{BBCC631F-3949-4F78-3638-37E2F44CF34C}"/>
          </ac:picMkLst>
        </pc:picChg>
        <pc:cxnChg chg="add">
          <ac:chgData name="Jacob Knowlton" userId="S::jknowlton@crcog.org::d72bb1ed-ad07-4ae4-b4fc-3a9891d7b983" providerId="AD" clId="Web-{00D6C5FF-C464-A629-C840-4081758D277A}" dt="2022-09-15T16:26:10.708" v="294"/>
          <ac:cxnSpMkLst>
            <pc:docMk/>
            <pc:sldMk cId="1324476383" sldId="318"/>
            <ac:cxnSpMk id="13" creationId="{7E7C77BC-7138-40B1-A15B-20F57A494629}"/>
          </ac:cxnSpMkLst>
        </pc:cxnChg>
        <pc:cxnChg chg="add">
          <ac:chgData name="Jacob Knowlton" userId="S::jknowlton@crcog.org::d72bb1ed-ad07-4ae4-b4fc-3a9891d7b983" providerId="AD" clId="Web-{00D6C5FF-C464-A629-C840-4081758D277A}" dt="2022-09-15T16:26:10.708" v="294"/>
          <ac:cxnSpMkLst>
            <pc:docMk/>
            <pc:sldMk cId="1324476383" sldId="318"/>
            <ac:cxnSpMk id="15" creationId="{DB146403-F3D6-484B-B2ED-97F9565D0370}"/>
          </ac:cxnSpMkLst>
        </pc:cxnChg>
      </pc:sldChg>
      <pc:sldChg chg="new del">
        <pc:chgData name="Jacob Knowlton" userId="S::jknowlton@crcog.org::d72bb1ed-ad07-4ae4-b4fc-3a9891d7b983" providerId="AD" clId="Web-{00D6C5FF-C464-A629-C840-4081758D277A}" dt="2022-09-15T16:23:24.438" v="278"/>
        <pc:sldMkLst>
          <pc:docMk/>
          <pc:sldMk cId="2363091845" sldId="318"/>
        </pc:sldMkLst>
      </pc:sldChg>
      <pc:sldChg chg="delSp modSp add replId">
        <pc:chgData name="Jacob Knowlton" userId="S::jknowlton@crcog.org::d72bb1ed-ad07-4ae4-b4fc-3a9891d7b983" providerId="AD" clId="Web-{00D6C5FF-C464-A629-C840-4081758D277A}" dt="2022-09-15T16:32:36.610" v="356"/>
        <pc:sldMkLst>
          <pc:docMk/>
          <pc:sldMk cId="2835497967" sldId="319"/>
        </pc:sldMkLst>
        <pc:spChg chg="del">
          <ac:chgData name="Jacob Knowlton" userId="S::jknowlton@crcog.org::d72bb1ed-ad07-4ae4-b4fc-3a9891d7b983" providerId="AD" clId="Web-{00D6C5FF-C464-A629-C840-4081758D277A}" dt="2022-09-15T16:32:36.610" v="356"/>
          <ac:spMkLst>
            <pc:docMk/>
            <pc:sldMk cId="2835497967" sldId="319"/>
            <ac:spMk id="3" creationId="{5ADDE5D0-273F-4996-A79C-3F6EDFEF97B0}"/>
          </ac:spMkLst>
        </pc:spChg>
        <pc:picChg chg="del mod">
          <ac:chgData name="Jacob Knowlton" userId="S::jknowlton@crcog.org::d72bb1ed-ad07-4ae4-b4fc-3a9891d7b983" providerId="AD" clId="Web-{00D6C5FF-C464-A629-C840-4081758D277A}" dt="2022-09-15T16:32:31.844" v="355"/>
          <ac:picMkLst>
            <pc:docMk/>
            <pc:sldMk cId="2835497967" sldId="319"/>
            <ac:picMk id="7" creationId="{21E70CBC-B869-C90A-F300-892DE2CA49AA}"/>
          </ac:picMkLst>
        </pc:picChg>
        <pc:picChg chg="del mod">
          <ac:chgData name="Jacob Knowlton" userId="S::jknowlton@crcog.org::d72bb1ed-ad07-4ae4-b4fc-3a9891d7b983" providerId="AD" clId="Web-{00D6C5FF-C464-A629-C840-4081758D277A}" dt="2022-09-15T16:32:31.157" v="353"/>
          <ac:picMkLst>
            <pc:docMk/>
            <pc:sldMk cId="2835497967" sldId="319"/>
            <ac:picMk id="10" creationId="{6E580E3D-A6ED-9055-BF23-AF95FA433B8E}"/>
          </ac:picMkLst>
        </pc:picChg>
      </pc:sldChg>
      <pc:sldChg chg="delSp modSp add replId">
        <pc:chgData name="Jacob Knowlton" userId="S::jknowlton@crcog.org::d72bb1ed-ad07-4ae4-b4fc-3a9891d7b983" providerId="AD" clId="Web-{00D6C5FF-C464-A629-C840-4081758D277A}" dt="2022-09-15T16:32:39" v="357"/>
        <pc:sldMkLst>
          <pc:docMk/>
          <pc:sldMk cId="549555679" sldId="320"/>
        </pc:sldMkLst>
        <pc:spChg chg="del">
          <ac:chgData name="Jacob Knowlton" userId="S::jknowlton@crcog.org::d72bb1ed-ad07-4ae4-b4fc-3a9891d7b983" providerId="AD" clId="Web-{00D6C5FF-C464-A629-C840-4081758D277A}" dt="2022-09-15T16:32:39" v="357"/>
          <ac:spMkLst>
            <pc:docMk/>
            <pc:sldMk cId="549555679" sldId="320"/>
            <ac:spMk id="3" creationId="{5ADDE5D0-273F-4996-A79C-3F6EDFEF97B0}"/>
          </ac:spMkLst>
        </pc:spChg>
        <pc:picChg chg="del mod">
          <ac:chgData name="Jacob Knowlton" userId="S::jknowlton@crcog.org::d72bb1ed-ad07-4ae4-b4fc-3a9891d7b983" providerId="AD" clId="Web-{00D6C5FF-C464-A629-C840-4081758D277A}" dt="2022-09-15T16:32:29.625" v="351"/>
          <ac:picMkLst>
            <pc:docMk/>
            <pc:sldMk cId="549555679" sldId="320"/>
            <ac:picMk id="7" creationId="{21E70CBC-B869-C90A-F300-892DE2CA49AA}"/>
          </ac:picMkLst>
        </pc:picChg>
        <pc:picChg chg="del">
          <ac:chgData name="Jacob Knowlton" userId="S::jknowlton@crcog.org::d72bb1ed-ad07-4ae4-b4fc-3a9891d7b983" providerId="AD" clId="Web-{00D6C5FF-C464-A629-C840-4081758D277A}" dt="2022-09-15T16:32:29" v="349"/>
          <ac:picMkLst>
            <pc:docMk/>
            <pc:sldMk cId="549555679" sldId="320"/>
            <ac:picMk id="10" creationId="{6E580E3D-A6ED-9055-BF23-AF95FA433B8E}"/>
          </ac:picMkLst>
        </pc:picChg>
      </pc:sldChg>
      <pc:sldChg chg="delSp add replId">
        <pc:chgData name="Jacob Knowlton" userId="S::jknowlton@crcog.org::d72bb1ed-ad07-4ae4-b4fc-3a9891d7b983" providerId="AD" clId="Web-{00D6C5FF-C464-A629-C840-4081758D277A}" dt="2022-09-15T16:32:41.610" v="358"/>
        <pc:sldMkLst>
          <pc:docMk/>
          <pc:sldMk cId="3129702256" sldId="321"/>
        </pc:sldMkLst>
        <pc:spChg chg="del">
          <ac:chgData name="Jacob Knowlton" userId="S::jknowlton@crcog.org::d72bb1ed-ad07-4ae4-b4fc-3a9891d7b983" providerId="AD" clId="Web-{00D6C5FF-C464-A629-C840-4081758D277A}" dt="2022-09-15T16:32:41.610" v="358"/>
          <ac:spMkLst>
            <pc:docMk/>
            <pc:sldMk cId="3129702256" sldId="321"/>
            <ac:spMk id="3" creationId="{5ADDE5D0-273F-4996-A79C-3F6EDFEF97B0}"/>
          </ac:spMkLst>
        </pc:spChg>
        <pc:picChg chg="del">
          <ac:chgData name="Jacob Knowlton" userId="S::jknowlton@crcog.org::d72bb1ed-ad07-4ae4-b4fc-3a9891d7b983" providerId="AD" clId="Web-{00D6C5FF-C464-A629-C840-4081758D277A}" dt="2022-09-15T16:32:27.625" v="348"/>
          <ac:picMkLst>
            <pc:docMk/>
            <pc:sldMk cId="3129702256" sldId="321"/>
            <ac:picMk id="7" creationId="{21E70CBC-B869-C90A-F300-892DE2CA49AA}"/>
          </ac:picMkLst>
        </pc:picChg>
        <pc:picChg chg="del">
          <ac:chgData name="Jacob Knowlton" userId="S::jknowlton@crcog.org::d72bb1ed-ad07-4ae4-b4fc-3a9891d7b983" providerId="AD" clId="Web-{00D6C5FF-C464-A629-C840-4081758D277A}" dt="2022-09-15T16:32:27.156" v="347"/>
          <ac:picMkLst>
            <pc:docMk/>
            <pc:sldMk cId="3129702256" sldId="321"/>
            <ac:picMk id="10" creationId="{6E580E3D-A6ED-9055-BF23-AF95FA433B8E}"/>
          </ac:picMkLst>
        </pc:picChg>
      </pc:sldChg>
      <pc:sldChg chg="delSp modSp add replId">
        <pc:chgData name="Jacob Knowlton" userId="S::jknowlton@crcog.org::d72bb1ed-ad07-4ae4-b4fc-3a9891d7b983" providerId="AD" clId="Web-{00D6C5FF-C464-A629-C840-4081758D277A}" dt="2022-09-15T16:32:43.719" v="359"/>
        <pc:sldMkLst>
          <pc:docMk/>
          <pc:sldMk cId="3910797502" sldId="322"/>
        </pc:sldMkLst>
        <pc:spChg chg="del">
          <ac:chgData name="Jacob Knowlton" userId="S::jknowlton@crcog.org::d72bb1ed-ad07-4ae4-b4fc-3a9891d7b983" providerId="AD" clId="Web-{00D6C5FF-C464-A629-C840-4081758D277A}" dt="2022-09-15T16:32:43.719" v="359"/>
          <ac:spMkLst>
            <pc:docMk/>
            <pc:sldMk cId="3910797502" sldId="322"/>
            <ac:spMk id="3" creationId="{5ADDE5D0-273F-4996-A79C-3F6EDFEF97B0}"/>
          </ac:spMkLst>
        </pc:spChg>
        <pc:picChg chg="del">
          <ac:chgData name="Jacob Knowlton" userId="S::jknowlton@crcog.org::d72bb1ed-ad07-4ae4-b4fc-3a9891d7b983" providerId="AD" clId="Web-{00D6C5FF-C464-A629-C840-4081758D277A}" dt="2022-09-15T16:32:25.735" v="346"/>
          <ac:picMkLst>
            <pc:docMk/>
            <pc:sldMk cId="3910797502" sldId="322"/>
            <ac:picMk id="7" creationId="{21E70CBC-B869-C90A-F300-892DE2CA49AA}"/>
          </ac:picMkLst>
        </pc:picChg>
        <pc:picChg chg="del mod">
          <ac:chgData name="Jacob Knowlton" userId="S::jknowlton@crcog.org::d72bb1ed-ad07-4ae4-b4fc-3a9891d7b983" providerId="AD" clId="Web-{00D6C5FF-C464-A629-C840-4081758D277A}" dt="2022-09-15T16:32:25.266" v="345"/>
          <ac:picMkLst>
            <pc:docMk/>
            <pc:sldMk cId="3910797502" sldId="322"/>
            <ac:picMk id="10" creationId="{6E580E3D-A6ED-9055-BF23-AF95FA433B8E}"/>
          </ac:picMkLst>
        </pc:picChg>
      </pc:sldChg>
      <pc:sldChg chg="delSp add replId">
        <pc:chgData name="Jacob Knowlton" userId="S::jknowlton@crcog.org::d72bb1ed-ad07-4ae4-b4fc-3a9891d7b983" providerId="AD" clId="Web-{00D6C5FF-C464-A629-C840-4081758D277A}" dt="2022-09-15T16:32:45.798" v="360"/>
        <pc:sldMkLst>
          <pc:docMk/>
          <pc:sldMk cId="1200895273" sldId="323"/>
        </pc:sldMkLst>
        <pc:spChg chg="del">
          <ac:chgData name="Jacob Knowlton" userId="S::jknowlton@crcog.org::d72bb1ed-ad07-4ae4-b4fc-3a9891d7b983" providerId="AD" clId="Web-{00D6C5FF-C464-A629-C840-4081758D277A}" dt="2022-09-15T16:32:45.798" v="360"/>
          <ac:spMkLst>
            <pc:docMk/>
            <pc:sldMk cId="1200895273" sldId="323"/>
            <ac:spMk id="3" creationId="{5ADDE5D0-273F-4996-A79C-3F6EDFEF97B0}"/>
          </ac:spMkLst>
        </pc:spChg>
        <pc:picChg chg="del">
          <ac:chgData name="Jacob Knowlton" userId="S::jknowlton@crcog.org::d72bb1ed-ad07-4ae4-b4fc-3a9891d7b983" providerId="AD" clId="Web-{00D6C5FF-C464-A629-C840-4081758D277A}" dt="2022-09-15T16:32:23.969" v="343"/>
          <ac:picMkLst>
            <pc:docMk/>
            <pc:sldMk cId="1200895273" sldId="323"/>
            <ac:picMk id="7" creationId="{21E70CBC-B869-C90A-F300-892DE2CA49AA}"/>
          </ac:picMkLst>
        </pc:picChg>
        <pc:picChg chg="del">
          <ac:chgData name="Jacob Knowlton" userId="S::jknowlton@crcog.org::d72bb1ed-ad07-4ae4-b4fc-3a9891d7b983" providerId="AD" clId="Web-{00D6C5FF-C464-A629-C840-4081758D277A}" dt="2022-09-15T16:32:23.344" v="342"/>
          <ac:picMkLst>
            <pc:docMk/>
            <pc:sldMk cId="1200895273" sldId="323"/>
            <ac:picMk id="10" creationId="{6E580E3D-A6ED-9055-BF23-AF95FA433B8E}"/>
          </ac:picMkLst>
        </pc:picChg>
      </pc:sldChg>
    </pc:docChg>
  </pc:docChgLst>
  <pc:docChgLst>
    <pc:chgData name="Jacob Knowlton" userId="S::jknowlton@crcog.org::d72bb1ed-ad07-4ae4-b4fc-3a9891d7b983" providerId="AD" clId="Web-{DB060C21-EE65-4C1B-7726-41BBC70C77F3}"/>
    <pc:docChg chg="modSld">
      <pc:chgData name="Jacob Knowlton" userId="S::jknowlton@crcog.org::d72bb1ed-ad07-4ae4-b4fc-3a9891d7b983" providerId="AD" clId="Web-{DB060C21-EE65-4C1B-7726-41BBC70C77F3}" dt="2024-03-21T15:39:06.615" v="4" actId="1076"/>
      <pc:docMkLst>
        <pc:docMk/>
      </pc:docMkLst>
      <pc:sldChg chg="modSp">
        <pc:chgData name="Jacob Knowlton" userId="S::jknowlton@crcog.org::d72bb1ed-ad07-4ae4-b4fc-3a9891d7b983" providerId="AD" clId="Web-{DB060C21-EE65-4C1B-7726-41BBC70C77F3}" dt="2024-03-21T15:38:00.504" v="3" actId="14100"/>
        <pc:sldMkLst>
          <pc:docMk/>
          <pc:sldMk cId="4151717455" sldId="295"/>
        </pc:sldMkLst>
        <pc:spChg chg="mod">
          <ac:chgData name="Jacob Knowlton" userId="S::jknowlton@crcog.org::d72bb1ed-ad07-4ae4-b4fc-3a9891d7b983" providerId="AD" clId="Web-{DB060C21-EE65-4C1B-7726-41BBC70C77F3}" dt="2024-03-21T15:38:00.504" v="3" actId="14100"/>
          <ac:spMkLst>
            <pc:docMk/>
            <pc:sldMk cId="4151717455" sldId="295"/>
            <ac:spMk id="5" creationId="{6545E479-CF67-BDD5-B8C8-EFAB92A63FF6}"/>
          </ac:spMkLst>
        </pc:spChg>
      </pc:sldChg>
      <pc:sldChg chg="modSp">
        <pc:chgData name="Jacob Knowlton" userId="S::jknowlton@crcog.org::d72bb1ed-ad07-4ae4-b4fc-3a9891d7b983" providerId="AD" clId="Web-{DB060C21-EE65-4C1B-7726-41BBC70C77F3}" dt="2024-03-21T15:39:06.615" v="4" actId="1076"/>
        <pc:sldMkLst>
          <pc:docMk/>
          <pc:sldMk cId="4086046795" sldId="316"/>
        </pc:sldMkLst>
        <pc:picChg chg="mod">
          <ac:chgData name="Jacob Knowlton" userId="S::jknowlton@crcog.org::d72bb1ed-ad07-4ae4-b4fc-3a9891d7b983" providerId="AD" clId="Web-{DB060C21-EE65-4C1B-7726-41BBC70C77F3}" dt="2024-03-21T15:39:06.615" v="4" actId="1076"/>
          <ac:picMkLst>
            <pc:docMk/>
            <pc:sldMk cId="4086046795" sldId="316"/>
            <ac:picMk id="8" creationId="{53B779DD-3A63-4B67-D482-0E786F4286EA}"/>
          </ac:picMkLst>
        </pc:picChg>
      </pc:sldChg>
    </pc:docChg>
  </pc:docChgLst>
  <pc:docChgLst>
    <pc:chgData name="Christopher Henchey" userId="99fab85a-0dcd-4815-ac8d-1d035c29d246" providerId="ADAL" clId="{8E757DFB-A705-4CBE-90F6-C1A7C457CE69}"/>
    <pc:docChg chg="modSld">
      <pc:chgData name="Christopher Henchey" userId="99fab85a-0dcd-4815-ac8d-1d035c29d246" providerId="ADAL" clId="{8E757DFB-A705-4CBE-90F6-C1A7C457CE69}" dt="2022-09-22T13:26:44.811" v="0" actId="20577"/>
      <pc:docMkLst>
        <pc:docMk/>
      </pc:docMkLst>
      <pc:sldChg chg="modSp mod">
        <pc:chgData name="Christopher Henchey" userId="99fab85a-0dcd-4815-ac8d-1d035c29d246" providerId="ADAL" clId="{8E757DFB-A705-4CBE-90F6-C1A7C457CE69}" dt="2022-09-22T13:26:44.811" v="0" actId="20577"/>
        <pc:sldMkLst>
          <pc:docMk/>
          <pc:sldMk cId="2810644290" sldId="274"/>
        </pc:sldMkLst>
        <pc:spChg chg="mod">
          <ac:chgData name="Christopher Henchey" userId="99fab85a-0dcd-4815-ac8d-1d035c29d246" providerId="ADAL" clId="{8E757DFB-A705-4CBE-90F6-C1A7C457CE69}" dt="2022-09-22T13:26:44.811" v="0" actId="20577"/>
          <ac:spMkLst>
            <pc:docMk/>
            <pc:sldMk cId="2810644290" sldId="274"/>
            <ac:spMk id="3" creationId="{5ADDE5D0-273F-4996-A79C-3F6EDFEF97B0}"/>
          </ac:spMkLst>
        </pc:spChg>
      </pc:sldChg>
    </pc:docChg>
  </pc:docChgLst>
  <pc:docChgLst>
    <pc:chgData name="Jacob Knowlton" userId="S::jknowlton@crcog.org::d72bb1ed-ad07-4ae4-b4fc-3a9891d7b983" providerId="AD" clId="Web-{B4A3BDAE-1F98-69CC-31E9-E85958565A3F}"/>
    <pc:docChg chg="addSld delSld modSld sldOrd">
      <pc:chgData name="Jacob Knowlton" userId="S::jknowlton@crcog.org::d72bb1ed-ad07-4ae4-b4fc-3a9891d7b983" providerId="AD" clId="Web-{B4A3BDAE-1F98-69CC-31E9-E85958565A3F}" dt="2023-09-19T17:47:02.877" v="113" actId="1076"/>
      <pc:docMkLst>
        <pc:docMk/>
      </pc:docMkLst>
      <pc:sldChg chg="modSp">
        <pc:chgData name="Jacob Knowlton" userId="S::jknowlton@crcog.org::d72bb1ed-ad07-4ae4-b4fc-3a9891d7b983" providerId="AD" clId="Web-{B4A3BDAE-1F98-69CC-31E9-E85958565A3F}" dt="2023-09-19T17:18:09.501" v="16" actId="20577"/>
        <pc:sldMkLst>
          <pc:docMk/>
          <pc:sldMk cId="2810644290" sldId="274"/>
        </pc:sldMkLst>
        <pc:spChg chg="mod">
          <ac:chgData name="Jacob Knowlton" userId="S::jknowlton@crcog.org::d72bb1ed-ad07-4ae4-b4fc-3a9891d7b983" providerId="AD" clId="Web-{B4A3BDAE-1F98-69CC-31E9-E85958565A3F}" dt="2023-09-19T17:18:09.501" v="16" actId="20577"/>
          <ac:spMkLst>
            <pc:docMk/>
            <pc:sldMk cId="2810644290" sldId="274"/>
            <ac:spMk id="3" creationId="{5ADDE5D0-273F-4996-A79C-3F6EDFEF97B0}"/>
          </ac:spMkLst>
        </pc:spChg>
      </pc:sldChg>
      <pc:sldChg chg="addSp delSp modSp">
        <pc:chgData name="Jacob Knowlton" userId="S::jknowlton@crcog.org::d72bb1ed-ad07-4ae4-b4fc-3a9891d7b983" providerId="AD" clId="Web-{B4A3BDAE-1F98-69CC-31E9-E85958565A3F}" dt="2023-09-19T17:31:55.031" v="49" actId="20577"/>
        <pc:sldMkLst>
          <pc:docMk/>
          <pc:sldMk cId="2984092668" sldId="276"/>
        </pc:sldMkLst>
        <pc:spChg chg="mod">
          <ac:chgData name="Jacob Knowlton" userId="S::jknowlton@crcog.org::d72bb1ed-ad07-4ae4-b4fc-3a9891d7b983" providerId="AD" clId="Web-{B4A3BDAE-1F98-69CC-31E9-E85958565A3F}" dt="2023-09-19T17:31:55.031" v="49" actId="20577"/>
          <ac:spMkLst>
            <pc:docMk/>
            <pc:sldMk cId="2984092668" sldId="276"/>
            <ac:spMk id="8" creationId="{C3E4CA2E-E2D0-47ED-B410-46AB497BCFE6}"/>
          </ac:spMkLst>
        </pc:spChg>
        <pc:picChg chg="del mod">
          <ac:chgData name="Jacob Knowlton" userId="S::jknowlton@crcog.org::d72bb1ed-ad07-4ae4-b4fc-3a9891d7b983" providerId="AD" clId="Web-{B4A3BDAE-1F98-69CC-31E9-E85958565A3F}" dt="2023-09-19T17:25:02.032" v="26"/>
          <ac:picMkLst>
            <pc:docMk/>
            <pc:sldMk cId="2984092668" sldId="276"/>
            <ac:picMk id="3" creationId="{0B9569B0-C0CC-1CDA-D243-8C2C6D4E0794}"/>
          </ac:picMkLst>
        </pc:picChg>
        <pc:picChg chg="del">
          <ac:chgData name="Jacob Knowlton" userId="S::jknowlton@crcog.org::d72bb1ed-ad07-4ae4-b4fc-3a9891d7b983" providerId="AD" clId="Web-{B4A3BDAE-1F98-69CC-31E9-E85958565A3F}" dt="2023-09-19T17:25:02.626" v="27"/>
          <ac:picMkLst>
            <pc:docMk/>
            <pc:sldMk cId="2984092668" sldId="276"/>
            <ac:picMk id="4" creationId="{8575AF75-F08B-98C5-F094-4D1C5720C1C1}"/>
          </ac:picMkLst>
        </pc:picChg>
        <pc:picChg chg="add mod">
          <ac:chgData name="Jacob Knowlton" userId="S::jknowlton@crcog.org::d72bb1ed-ad07-4ae4-b4fc-3a9891d7b983" providerId="AD" clId="Web-{B4A3BDAE-1F98-69CC-31E9-E85958565A3F}" dt="2023-09-19T17:28:13.742" v="34" actId="14100"/>
          <ac:picMkLst>
            <pc:docMk/>
            <pc:sldMk cId="2984092668" sldId="276"/>
            <ac:picMk id="5" creationId="{35997DE6-35DF-016E-2D94-EA8C09403286}"/>
          </ac:picMkLst>
        </pc:picChg>
        <pc:picChg chg="add mod">
          <ac:chgData name="Jacob Knowlton" userId="S::jknowlton@crcog.org::d72bb1ed-ad07-4ae4-b4fc-3a9891d7b983" providerId="AD" clId="Web-{B4A3BDAE-1F98-69CC-31E9-E85958565A3F}" dt="2023-09-19T17:30:42.951" v="47" actId="1076"/>
          <ac:picMkLst>
            <pc:docMk/>
            <pc:sldMk cId="2984092668" sldId="276"/>
            <ac:picMk id="7" creationId="{A4C1025E-B9E6-2F61-E5EE-EFDBB058266B}"/>
          </ac:picMkLst>
        </pc:picChg>
        <pc:picChg chg="del">
          <ac:chgData name="Jacob Knowlton" userId="S::jknowlton@crcog.org::d72bb1ed-ad07-4ae4-b4fc-3a9891d7b983" providerId="AD" clId="Web-{B4A3BDAE-1F98-69CC-31E9-E85958565A3F}" dt="2023-09-19T17:25:03.110" v="28"/>
          <ac:picMkLst>
            <pc:docMk/>
            <pc:sldMk cId="2984092668" sldId="276"/>
            <ac:picMk id="9" creationId="{6E25C442-506D-9702-7A4A-D4EB54488D35}"/>
          </ac:picMkLst>
        </pc:picChg>
        <pc:picChg chg="add mod">
          <ac:chgData name="Jacob Knowlton" userId="S::jknowlton@crcog.org::d72bb1ed-ad07-4ae4-b4fc-3a9891d7b983" providerId="AD" clId="Web-{B4A3BDAE-1F98-69CC-31E9-E85958565A3F}" dt="2023-09-19T17:30:34.341" v="44" actId="14100"/>
          <ac:picMkLst>
            <pc:docMk/>
            <pc:sldMk cId="2984092668" sldId="276"/>
            <ac:picMk id="10" creationId="{32C3A40E-0D75-E04F-C366-1CD78129C7C3}"/>
          </ac:picMkLst>
        </pc:picChg>
      </pc:sldChg>
      <pc:sldChg chg="delSp">
        <pc:chgData name="Jacob Knowlton" userId="S::jknowlton@crcog.org::d72bb1ed-ad07-4ae4-b4fc-3a9891d7b983" providerId="AD" clId="Web-{B4A3BDAE-1F98-69CC-31E9-E85958565A3F}" dt="2023-09-19T17:18:19.048" v="21"/>
        <pc:sldMkLst>
          <pc:docMk/>
          <pc:sldMk cId="766695920" sldId="278"/>
        </pc:sldMkLst>
        <pc:picChg chg="del">
          <ac:chgData name="Jacob Knowlton" userId="S::jknowlton@crcog.org::d72bb1ed-ad07-4ae4-b4fc-3a9891d7b983" providerId="AD" clId="Web-{B4A3BDAE-1F98-69CC-31E9-E85958565A3F}" dt="2023-09-19T17:18:18.048" v="19"/>
          <ac:picMkLst>
            <pc:docMk/>
            <pc:sldMk cId="766695920" sldId="278"/>
            <ac:picMk id="3" creationId="{67960377-9EB4-A58A-E890-6BAACFC9CFB1}"/>
          </ac:picMkLst>
        </pc:picChg>
        <pc:picChg chg="del">
          <ac:chgData name="Jacob Knowlton" userId="S::jknowlton@crcog.org::d72bb1ed-ad07-4ae4-b4fc-3a9891d7b983" providerId="AD" clId="Web-{B4A3BDAE-1F98-69CC-31E9-E85958565A3F}" dt="2023-09-19T17:18:18.548" v="20"/>
          <ac:picMkLst>
            <pc:docMk/>
            <pc:sldMk cId="766695920" sldId="278"/>
            <ac:picMk id="7" creationId="{735F7A4C-E539-001B-1C62-FD56A1373C80}"/>
          </ac:picMkLst>
        </pc:picChg>
        <pc:picChg chg="del">
          <ac:chgData name="Jacob Knowlton" userId="S::jknowlton@crcog.org::d72bb1ed-ad07-4ae4-b4fc-3a9891d7b983" providerId="AD" clId="Web-{B4A3BDAE-1F98-69CC-31E9-E85958565A3F}" dt="2023-09-19T17:18:19.048" v="21"/>
          <ac:picMkLst>
            <pc:docMk/>
            <pc:sldMk cId="766695920" sldId="278"/>
            <ac:picMk id="9" creationId="{092807D8-DB99-AE0E-634B-849127F342E1}"/>
          </ac:picMkLst>
        </pc:picChg>
      </pc:sldChg>
      <pc:sldChg chg="delSp del ord">
        <pc:chgData name="Jacob Knowlton" userId="S::jknowlton@crcog.org::d72bb1ed-ad07-4ae4-b4fc-3a9891d7b983" providerId="AD" clId="Web-{B4A3BDAE-1F98-69CC-31E9-E85958565A3F}" dt="2023-09-19T17:18:29.627" v="24"/>
        <pc:sldMkLst>
          <pc:docMk/>
          <pc:sldMk cId="1234010450" sldId="281"/>
        </pc:sldMkLst>
        <pc:picChg chg="del">
          <ac:chgData name="Jacob Knowlton" userId="S::jknowlton@crcog.org::d72bb1ed-ad07-4ae4-b4fc-3a9891d7b983" providerId="AD" clId="Web-{B4A3BDAE-1F98-69CC-31E9-E85958565A3F}" dt="2023-09-19T17:18:24.861" v="23"/>
          <ac:picMkLst>
            <pc:docMk/>
            <pc:sldMk cId="1234010450" sldId="281"/>
            <ac:picMk id="5" creationId="{5F252811-E81C-B1FC-5A41-E683367A5095}"/>
          </ac:picMkLst>
        </pc:picChg>
      </pc:sldChg>
      <pc:sldChg chg="addSp delSp modSp add replId">
        <pc:chgData name="Jacob Knowlton" userId="S::jknowlton@crcog.org::d72bb1ed-ad07-4ae4-b4fc-3a9891d7b983" providerId="AD" clId="Web-{B4A3BDAE-1F98-69CC-31E9-E85958565A3F}" dt="2023-09-19T17:47:02.877" v="113" actId="1076"/>
        <pc:sldMkLst>
          <pc:docMk/>
          <pc:sldMk cId="3590050052" sldId="281"/>
        </pc:sldMkLst>
        <pc:spChg chg="mod">
          <ac:chgData name="Jacob Knowlton" userId="S::jknowlton@crcog.org::d72bb1ed-ad07-4ae4-b4fc-3a9891d7b983" providerId="AD" clId="Web-{B4A3BDAE-1F98-69CC-31E9-E85958565A3F}" dt="2023-09-19T17:32:43.518" v="53"/>
          <ac:spMkLst>
            <pc:docMk/>
            <pc:sldMk cId="3590050052" sldId="281"/>
            <ac:spMk id="2" creationId="{F5D3455B-9AB6-4A51-9842-7E638ECC0186}"/>
          </ac:spMkLst>
        </pc:spChg>
        <pc:spChg chg="mod">
          <ac:chgData name="Jacob Knowlton" userId="S::jknowlton@crcog.org::d72bb1ed-ad07-4ae4-b4fc-3a9891d7b983" providerId="AD" clId="Web-{B4A3BDAE-1F98-69CC-31E9-E85958565A3F}" dt="2023-09-19T17:47:02.877" v="113" actId="1076"/>
          <ac:spMkLst>
            <pc:docMk/>
            <pc:sldMk cId="3590050052" sldId="281"/>
            <ac:spMk id="8" creationId="{C3E4CA2E-E2D0-47ED-B410-46AB497BCFE6}"/>
          </ac:spMkLst>
        </pc:spChg>
        <pc:picChg chg="del">
          <ac:chgData name="Jacob Knowlton" userId="S::jknowlton@crcog.org::d72bb1ed-ad07-4ae4-b4fc-3a9891d7b983" providerId="AD" clId="Web-{B4A3BDAE-1F98-69CC-31E9-E85958565A3F}" dt="2023-09-19T17:33:15.972" v="67"/>
          <ac:picMkLst>
            <pc:docMk/>
            <pc:sldMk cId="3590050052" sldId="281"/>
            <ac:picMk id="3" creationId="{A292AAE3-E60C-F1B3-BB0B-6B18A6512FDB}"/>
          </ac:picMkLst>
        </pc:picChg>
        <pc:picChg chg="add del mod">
          <ac:chgData name="Jacob Knowlton" userId="S::jknowlton@crcog.org::d72bb1ed-ad07-4ae4-b4fc-3a9891d7b983" providerId="AD" clId="Web-{B4A3BDAE-1F98-69CC-31E9-E85958565A3F}" dt="2023-09-19T17:37:09.871" v="75"/>
          <ac:picMkLst>
            <pc:docMk/>
            <pc:sldMk cId="3590050052" sldId="281"/>
            <ac:picMk id="4" creationId="{47A194E1-41DF-42BF-4812-40082B493A08}"/>
          </ac:picMkLst>
        </pc:picChg>
        <pc:picChg chg="add mod">
          <ac:chgData name="Jacob Knowlton" userId="S::jknowlton@crcog.org::d72bb1ed-ad07-4ae4-b4fc-3a9891d7b983" providerId="AD" clId="Web-{B4A3BDAE-1F98-69CC-31E9-E85958565A3F}" dt="2023-09-19T17:46:25.501" v="112" actId="14100"/>
          <ac:picMkLst>
            <pc:docMk/>
            <pc:sldMk cId="3590050052" sldId="281"/>
            <ac:picMk id="5" creationId="{2AE5E305-3D67-117B-6566-89803A8E605A}"/>
          </ac:picMkLst>
        </pc:picChg>
        <pc:picChg chg="add mod">
          <ac:chgData name="Jacob Knowlton" userId="S::jknowlton@crcog.org::d72bb1ed-ad07-4ae4-b4fc-3a9891d7b983" providerId="AD" clId="Web-{B4A3BDAE-1F98-69CC-31E9-E85958565A3F}" dt="2023-09-19T17:42:34.680" v="96" actId="1076"/>
          <ac:picMkLst>
            <pc:docMk/>
            <pc:sldMk cId="3590050052" sldId="281"/>
            <ac:picMk id="7" creationId="{367A0A7A-720E-3006-23FE-8428915DE464}"/>
          </ac:picMkLst>
        </pc:picChg>
        <pc:picChg chg="add mod">
          <ac:chgData name="Jacob Knowlton" userId="S::jknowlton@crcog.org::d72bb1ed-ad07-4ae4-b4fc-3a9891d7b983" providerId="AD" clId="Web-{B4A3BDAE-1F98-69CC-31E9-E85958565A3F}" dt="2023-09-19T17:43:05.431" v="103" actId="1076"/>
          <ac:picMkLst>
            <pc:docMk/>
            <pc:sldMk cId="3590050052" sldId="281"/>
            <ac:picMk id="9" creationId="{ED07D176-7AF4-E24D-B95F-916FCFD00082}"/>
          </ac:picMkLst>
        </pc:picChg>
        <pc:picChg chg="add del mod">
          <ac:chgData name="Jacob Knowlton" userId="S::jknowlton@crcog.org::d72bb1ed-ad07-4ae4-b4fc-3a9891d7b983" providerId="AD" clId="Web-{B4A3BDAE-1F98-69CC-31E9-E85958565A3F}" dt="2023-09-19T17:44:32.825" v="105"/>
          <ac:picMkLst>
            <pc:docMk/>
            <pc:sldMk cId="3590050052" sldId="281"/>
            <ac:picMk id="10" creationId="{9919835B-42F0-291F-4A94-6BB8F9238729}"/>
          </ac:picMkLst>
        </pc:picChg>
        <pc:picChg chg="add del mod">
          <ac:chgData name="Jacob Knowlton" userId="S::jknowlton@crcog.org::d72bb1ed-ad07-4ae4-b4fc-3a9891d7b983" providerId="AD" clId="Web-{B4A3BDAE-1F98-69CC-31E9-E85958565A3F}" dt="2023-09-19T17:44:41.169" v="107"/>
          <ac:picMkLst>
            <pc:docMk/>
            <pc:sldMk cId="3590050052" sldId="281"/>
            <ac:picMk id="11" creationId="{6260BE6E-DCC4-FFF6-F4D4-EA72543C409C}"/>
          </ac:picMkLst>
        </pc:picChg>
        <pc:picChg chg="add mod">
          <ac:chgData name="Jacob Knowlton" userId="S::jknowlton@crcog.org::d72bb1ed-ad07-4ae4-b4fc-3a9891d7b983" providerId="AD" clId="Web-{B4A3BDAE-1F98-69CC-31E9-E85958565A3F}" dt="2023-09-19T17:46:21.079" v="111" actId="1076"/>
          <ac:picMkLst>
            <pc:docMk/>
            <pc:sldMk cId="3590050052" sldId="281"/>
            <ac:picMk id="12" creationId="{9BDF1575-B5F9-3CEF-A3D6-8D890DD7B9AA}"/>
          </ac:picMkLst>
        </pc:picChg>
      </pc:sldChg>
      <pc:sldChg chg="new del">
        <pc:chgData name="Jacob Knowlton" userId="S::jknowlton@crcog.org::d72bb1ed-ad07-4ae4-b4fc-3a9891d7b983" providerId="AD" clId="Web-{B4A3BDAE-1F98-69CC-31E9-E85958565A3F}" dt="2023-09-19T17:32:12.360" v="51"/>
        <pc:sldMkLst>
          <pc:docMk/>
          <pc:sldMk cId="3595871496" sldId="281"/>
        </pc:sldMkLst>
      </pc:sldChg>
      <pc:sldChg chg="del">
        <pc:chgData name="Jacob Knowlton" userId="S::jknowlton@crcog.org::d72bb1ed-ad07-4ae4-b4fc-3a9891d7b983" providerId="AD" clId="Web-{B4A3BDAE-1F98-69CC-31E9-E85958565A3F}" dt="2023-09-19T17:18:15.454" v="18"/>
        <pc:sldMkLst>
          <pc:docMk/>
          <pc:sldMk cId="867933415" sldId="282"/>
        </pc:sldMkLst>
      </pc:sldChg>
      <pc:sldChg chg="del">
        <pc:chgData name="Jacob Knowlton" userId="S::jknowlton@crcog.org::d72bb1ed-ad07-4ae4-b4fc-3a9891d7b983" providerId="AD" clId="Web-{B4A3BDAE-1F98-69CC-31E9-E85958565A3F}" dt="2023-09-19T17:18:21.205" v="22"/>
        <pc:sldMkLst>
          <pc:docMk/>
          <pc:sldMk cId="778665202" sldId="283"/>
        </pc:sldMkLst>
      </pc:sldChg>
    </pc:docChg>
  </pc:docChgLst>
  <pc:docChgLst>
    <pc:chgData name="Christopher Henchey" userId="99fab85a-0dcd-4815-ac8d-1d035c29d246" providerId="ADAL" clId="{058632D5-D5C3-4395-8CF6-FBD0170489E0}"/>
    <pc:docChg chg="undo custSel addSld delSld modSld">
      <pc:chgData name="Christopher Henchey" userId="99fab85a-0dcd-4815-ac8d-1d035c29d246" providerId="ADAL" clId="{058632D5-D5C3-4395-8CF6-FBD0170489E0}" dt="2021-09-23T20:57:45.980" v="1398" actId="20577"/>
      <pc:docMkLst>
        <pc:docMk/>
      </pc:docMkLst>
      <pc:sldChg chg="modSp mod modShow">
        <pc:chgData name="Christopher Henchey" userId="99fab85a-0dcd-4815-ac8d-1d035c29d246" providerId="ADAL" clId="{058632D5-D5C3-4395-8CF6-FBD0170489E0}" dt="2021-09-23T13:41:52.365" v="925" actId="729"/>
        <pc:sldMkLst>
          <pc:docMk/>
          <pc:sldMk cId="109857222" sldId="256"/>
        </pc:sldMkLst>
        <pc:spChg chg="mod">
          <ac:chgData name="Christopher Henchey" userId="99fab85a-0dcd-4815-ac8d-1d035c29d246" providerId="ADAL" clId="{058632D5-D5C3-4395-8CF6-FBD0170489E0}" dt="2021-09-22T19:07:50.989" v="544" actId="20577"/>
          <ac:spMkLst>
            <pc:docMk/>
            <pc:sldMk cId="109857222" sldId="256"/>
            <ac:spMk id="7" creationId="{4223FC85-45D5-4718-BE09-F79A32209CFD}"/>
          </ac:spMkLst>
        </pc:spChg>
        <pc:spChg chg="mod">
          <ac:chgData name="Christopher Henchey" userId="99fab85a-0dcd-4815-ac8d-1d035c29d246" providerId="ADAL" clId="{058632D5-D5C3-4395-8CF6-FBD0170489E0}" dt="2021-09-22T19:08:30.435" v="620" actId="14100"/>
          <ac:spMkLst>
            <pc:docMk/>
            <pc:sldMk cId="109857222" sldId="256"/>
            <ac:spMk id="8" creationId="{C3E4CA2E-E2D0-47ED-B410-46AB497BCFE6}"/>
          </ac:spMkLst>
        </pc:spChg>
        <pc:spChg chg="mod">
          <ac:chgData name="Christopher Henchey" userId="99fab85a-0dcd-4815-ac8d-1d035c29d246" providerId="ADAL" clId="{058632D5-D5C3-4395-8CF6-FBD0170489E0}" dt="2021-09-22T19:08:38.731" v="653" actId="1035"/>
          <ac:spMkLst>
            <pc:docMk/>
            <pc:sldMk cId="109857222" sldId="256"/>
            <ac:spMk id="10" creationId="{2868E03D-D357-49AF-BDE2-61E1023F06EE}"/>
          </ac:spMkLst>
        </pc:spChg>
        <pc:spChg chg="mod">
          <ac:chgData name="Christopher Henchey" userId="99fab85a-0dcd-4815-ac8d-1d035c29d246" providerId="ADAL" clId="{058632D5-D5C3-4395-8CF6-FBD0170489E0}" dt="2021-09-22T19:08:38.731" v="653" actId="1035"/>
          <ac:spMkLst>
            <pc:docMk/>
            <pc:sldMk cId="109857222" sldId="256"/>
            <ac:spMk id="11" creationId="{5C6DD418-E66C-44EB-AA2F-49E1DD6E0676}"/>
          </ac:spMkLst>
        </pc:spChg>
      </pc:sldChg>
      <pc:sldChg chg="addSp delSp modSp mod">
        <pc:chgData name="Christopher Henchey" userId="99fab85a-0dcd-4815-ac8d-1d035c29d246" providerId="ADAL" clId="{058632D5-D5C3-4395-8CF6-FBD0170489E0}" dt="2021-09-22T18:34:47.176" v="119" actId="1038"/>
        <pc:sldMkLst>
          <pc:docMk/>
          <pc:sldMk cId="1845959769" sldId="260"/>
        </pc:sldMkLst>
        <pc:spChg chg="del">
          <ac:chgData name="Christopher Henchey" userId="99fab85a-0dcd-4815-ac8d-1d035c29d246" providerId="ADAL" clId="{058632D5-D5C3-4395-8CF6-FBD0170489E0}" dt="2021-09-22T18:34:06.186" v="107" actId="478"/>
          <ac:spMkLst>
            <pc:docMk/>
            <pc:sldMk cId="1845959769" sldId="260"/>
            <ac:spMk id="3" creationId="{5ADDE5D0-273F-4996-A79C-3F6EDFEF97B0}"/>
          </ac:spMkLst>
        </pc:spChg>
        <pc:spChg chg="mod">
          <ac:chgData name="Christopher Henchey" userId="99fab85a-0dcd-4815-ac8d-1d035c29d246" providerId="ADAL" clId="{058632D5-D5C3-4395-8CF6-FBD0170489E0}" dt="2021-09-22T18:29:35.345" v="94" actId="20577"/>
          <ac:spMkLst>
            <pc:docMk/>
            <pc:sldMk cId="1845959769" sldId="260"/>
            <ac:spMk id="8" creationId="{C3E4CA2E-E2D0-47ED-B410-46AB497BCFE6}"/>
          </ac:spMkLst>
        </pc:spChg>
        <pc:picChg chg="add mod">
          <ac:chgData name="Christopher Henchey" userId="99fab85a-0dcd-4815-ac8d-1d035c29d246" providerId="ADAL" clId="{058632D5-D5C3-4395-8CF6-FBD0170489E0}" dt="2021-09-22T18:34:47.176" v="119" actId="1038"/>
          <ac:picMkLst>
            <pc:docMk/>
            <pc:sldMk cId="1845959769" sldId="260"/>
            <ac:picMk id="5" creationId="{6AF71A14-41E8-473E-BAD1-6CFCD12562EA}"/>
          </ac:picMkLst>
        </pc:picChg>
        <pc:picChg chg="add mod">
          <ac:chgData name="Christopher Henchey" userId="99fab85a-0dcd-4815-ac8d-1d035c29d246" providerId="ADAL" clId="{058632D5-D5C3-4395-8CF6-FBD0170489E0}" dt="2021-09-22T18:34:47.176" v="119" actId="1038"/>
          <ac:picMkLst>
            <pc:docMk/>
            <pc:sldMk cId="1845959769" sldId="260"/>
            <ac:picMk id="9" creationId="{EFC7806A-7BE5-44E5-A86A-47D25F2044F0}"/>
          </ac:picMkLst>
        </pc:picChg>
      </pc:sldChg>
      <pc:sldChg chg="addSp delSp modSp mod">
        <pc:chgData name="Christopher Henchey" userId="99fab85a-0dcd-4815-ac8d-1d035c29d246" providerId="ADAL" clId="{058632D5-D5C3-4395-8CF6-FBD0170489E0}" dt="2021-09-22T18:37:13.082" v="143" actId="14826"/>
        <pc:sldMkLst>
          <pc:docMk/>
          <pc:sldMk cId="2270698638" sldId="261"/>
        </pc:sldMkLst>
        <pc:spChg chg="del">
          <ac:chgData name="Christopher Henchey" userId="99fab85a-0dcd-4815-ac8d-1d035c29d246" providerId="ADAL" clId="{058632D5-D5C3-4395-8CF6-FBD0170489E0}" dt="2021-09-22T18:36:44.153" v="141" actId="478"/>
          <ac:spMkLst>
            <pc:docMk/>
            <pc:sldMk cId="2270698638" sldId="261"/>
            <ac:spMk id="3" creationId="{5ADDE5D0-273F-4996-A79C-3F6EDFEF97B0}"/>
          </ac:spMkLst>
        </pc:spChg>
        <pc:spChg chg="mod">
          <ac:chgData name="Christopher Henchey" userId="99fab85a-0dcd-4815-ac8d-1d035c29d246" providerId="ADAL" clId="{058632D5-D5C3-4395-8CF6-FBD0170489E0}" dt="2021-09-22T18:35:46.025" v="139" actId="20577"/>
          <ac:spMkLst>
            <pc:docMk/>
            <pc:sldMk cId="2270698638" sldId="261"/>
            <ac:spMk id="8" creationId="{C3E4CA2E-E2D0-47ED-B410-46AB497BCFE6}"/>
          </ac:spMkLst>
        </pc:spChg>
        <pc:picChg chg="add mod">
          <ac:chgData name="Christopher Henchey" userId="99fab85a-0dcd-4815-ac8d-1d035c29d246" providerId="ADAL" clId="{058632D5-D5C3-4395-8CF6-FBD0170489E0}" dt="2021-09-22T18:36:54.910" v="142" actId="14826"/>
          <ac:picMkLst>
            <pc:docMk/>
            <pc:sldMk cId="2270698638" sldId="261"/>
            <ac:picMk id="7" creationId="{4BC2D051-40C8-4C74-AF08-723E2EEE34B6}"/>
          </ac:picMkLst>
        </pc:picChg>
        <pc:picChg chg="add mod">
          <ac:chgData name="Christopher Henchey" userId="99fab85a-0dcd-4815-ac8d-1d035c29d246" providerId="ADAL" clId="{058632D5-D5C3-4395-8CF6-FBD0170489E0}" dt="2021-09-22T18:37:13.082" v="143" actId="14826"/>
          <ac:picMkLst>
            <pc:docMk/>
            <pc:sldMk cId="2270698638" sldId="261"/>
            <ac:picMk id="9" creationId="{457D314E-AFAC-49CC-B9A3-B0C74BE60E8E}"/>
          </ac:picMkLst>
        </pc:picChg>
      </pc:sldChg>
      <pc:sldChg chg="modNotesTx">
        <pc:chgData name="Christopher Henchey" userId="99fab85a-0dcd-4815-ac8d-1d035c29d246" providerId="ADAL" clId="{058632D5-D5C3-4395-8CF6-FBD0170489E0}" dt="2021-09-22T18:26:41.785" v="70" actId="20577"/>
        <pc:sldMkLst>
          <pc:docMk/>
          <pc:sldMk cId="2105600077" sldId="262"/>
        </pc:sldMkLst>
      </pc:sldChg>
      <pc:sldChg chg="addSp delSp modSp mod">
        <pc:chgData name="Christopher Henchey" userId="99fab85a-0dcd-4815-ac8d-1d035c29d246" providerId="ADAL" clId="{058632D5-D5C3-4395-8CF6-FBD0170489E0}" dt="2021-09-23T19:42:00.281" v="1236" actId="14826"/>
        <pc:sldMkLst>
          <pc:docMk/>
          <pc:sldMk cId="2045508531" sldId="263"/>
        </pc:sldMkLst>
        <pc:spChg chg="del">
          <ac:chgData name="Christopher Henchey" userId="99fab85a-0dcd-4815-ac8d-1d035c29d246" providerId="ADAL" clId="{058632D5-D5C3-4395-8CF6-FBD0170489E0}" dt="2021-09-22T18:42:13.575" v="174" actId="478"/>
          <ac:spMkLst>
            <pc:docMk/>
            <pc:sldMk cId="2045508531" sldId="263"/>
            <ac:spMk id="3" creationId="{5ADDE5D0-273F-4996-A79C-3F6EDFEF97B0}"/>
          </ac:spMkLst>
        </pc:spChg>
        <pc:spChg chg="mod">
          <ac:chgData name="Christopher Henchey" userId="99fab85a-0dcd-4815-ac8d-1d035c29d246" providerId="ADAL" clId="{058632D5-D5C3-4395-8CF6-FBD0170489E0}" dt="2021-09-22T18:42:09.312" v="173" actId="20577"/>
          <ac:spMkLst>
            <pc:docMk/>
            <pc:sldMk cId="2045508531" sldId="263"/>
            <ac:spMk id="8" creationId="{C3E4CA2E-E2D0-47ED-B410-46AB497BCFE6}"/>
          </ac:spMkLst>
        </pc:spChg>
        <pc:picChg chg="add del mod">
          <ac:chgData name="Christopher Henchey" userId="99fab85a-0dcd-4815-ac8d-1d035c29d246" providerId="ADAL" clId="{058632D5-D5C3-4395-8CF6-FBD0170489E0}" dt="2021-09-23T19:41:45.363" v="1234" actId="931"/>
          <ac:picMkLst>
            <pc:docMk/>
            <pc:sldMk cId="2045508531" sldId="263"/>
            <ac:picMk id="4" creationId="{5A598BB8-CB0C-49A6-8B06-AB148222B178}"/>
          </ac:picMkLst>
        </pc:picChg>
        <pc:picChg chg="add del mod">
          <ac:chgData name="Christopher Henchey" userId="99fab85a-0dcd-4815-ac8d-1d035c29d246" providerId="ADAL" clId="{058632D5-D5C3-4395-8CF6-FBD0170489E0}" dt="2021-09-23T19:41:27.751" v="1232" actId="478"/>
          <ac:picMkLst>
            <pc:docMk/>
            <pc:sldMk cId="2045508531" sldId="263"/>
            <ac:picMk id="5" creationId="{38FABD22-6BC7-4C3A-A1AF-6367C1281465}"/>
          </ac:picMkLst>
        </pc:picChg>
        <pc:picChg chg="add mod">
          <ac:chgData name="Christopher Henchey" userId="99fab85a-0dcd-4815-ac8d-1d035c29d246" providerId="ADAL" clId="{058632D5-D5C3-4395-8CF6-FBD0170489E0}" dt="2021-09-23T19:41:51.049" v="1235" actId="14826"/>
          <ac:picMkLst>
            <pc:docMk/>
            <pc:sldMk cId="2045508531" sldId="263"/>
            <ac:picMk id="7" creationId="{B3FF37CD-E10F-4D8F-A431-3F761B3FF16F}"/>
          </ac:picMkLst>
        </pc:picChg>
        <pc:picChg chg="add mod">
          <ac:chgData name="Christopher Henchey" userId="99fab85a-0dcd-4815-ac8d-1d035c29d246" providerId="ADAL" clId="{058632D5-D5C3-4395-8CF6-FBD0170489E0}" dt="2021-09-23T19:42:00.281" v="1236" actId="14826"/>
          <ac:picMkLst>
            <pc:docMk/>
            <pc:sldMk cId="2045508531" sldId="263"/>
            <ac:picMk id="9" creationId="{7F51B7A6-E2DC-4CE9-9C27-25032B5BD131}"/>
          </ac:picMkLst>
        </pc:picChg>
      </pc:sldChg>
      <pc:sldChg chg="addSp delSp modSp mod">
        <pc:chgData name="Christopher Henchey" userId="99fab85a-0dcd-4815-ac8d-1d035c29d246" providerId="ADAL" clId="{058632D5-D5C3-4395-8CF6-FBD0170489E0}" dt="2021-09-22T18:44:17.269" v="211" actId="14826"/>
        <pc:sldMkLst>
          <pc:docMk/>
          <pc:sldMk cId="647867133" sldId="264"/>
        </pc:sldMkLst>
        <pc:spChg chg="del">
          <ac:chgData name="Christopher Henchey" userId="99fab85a-0dcd-4815-ac8d-1d035c29d246" providerId="ADAL" clId="{058632D5-D5C3-4395-8CF6-FBD0170489E0}" dt="2021-09-22T18:43:37.721" v="210" actId="478"/>
          <ac:spMkLst>
            <pc:docMk/>
            <pc:sldMk cId="647867133" sldId="264"/>
            <ac:spMk id="3" creationId="{5ADDE5D0-273F-4996-A79C-3F6EDFEF97B0}"/>
          </ac:spMkLst>
        </pc:spChg>
        <pc:spChg chg="mod">
          <ac:chgData name="Christopher Henchey" userId="99fab85a-0dcd-4815-ac8d-1d035c29d246" providerId="ADAL" clId="{058632D5-D5C3-4395-8CF6-FBD0170489E0}" dt="2021-09-22T18:43:09.616" v="208" actId="20577"/>
          <ac:spMkLst>
            <pc:docMk/>
            <pc:sldMk cId="647867133" sldId="264"/>
            <ac:spMk id="8" creationId="{C3E4CA2E-E2D0-47ED-B410-46AB497BCFE6}"/>
          </ac:spMkLst>
        </pc:spChg>
        <pc:picChg chg="add mod">
          <ac:chgData name="Christopher Henchey" userId="99fab85a-0dcd-4815-ac8d-1d035c29d246" providerId="ADAL" clId="{058632D5-D5C3-4395-8CF6-FBD0170489E0}" dt="2021-09-22T18:44:17.269" v="211" actId="14826"/>
          <ac:picMkLst>
            <pc:docMk/>
            <pc:sldMk cId="647867133" sldId="264"/>
            <ac:picMk id="7" creationId="{98F8C9F6-BC79-4133-B1BE-14917AC75FC7}"/>
          </ac:picMkLst>
        </pc:picChg>
      </pc:sldChg>
      <pc:sldChg chg="addSp delSp modSp mod">
        <pc:chgData name="Christopher Henchey" userId="99fab85a-0dcd-4815-ac8d-1d035c29d246" providerId="ADAL" clId="{058632D5-D5C3-4395-8CF6-FBD0170489E0}" dt="2021-09-22T18:45:16.679" v="255" actId="14826"/>
        <pc:sldMkLst>
          <pc:docMk/>
          <pc:sldMk cId="4211553971" sldId="265"/>
        </pc:sldMkLst>
        <pc:spChg chg="del">
          <ac:chgData name="Christopher Henchey" userId="99fab85a-0dcd-4815-ac8d-1d035c29d246" providerId="ADAL" clId="{058632D5-D5C3-4395-8CF6-FBD0170489E0}" dt="2021-09-22T18:44:41.721" v="254" actId="478"/>
          <ac:spMkLst>
            <pc:docMk/>
            <pc:sldMk cId="4211553971" sldId="265"/>
            <ac:spMk id="3" creationId="{5ADDE5D0-273F-4996-A79C-3F6EDFEF97B0}"/>
          </ac:spMkLst>
        </pc:spChg>
        <pc:spChg chg="mod">
          <ac:chgData name="Christopher Henchey" userId="99fab85a-0dcd-4815-ac8d-1d035c29d246" providerId="ADAL" clId="{058632D5-D5C3-4395-8CF6-FBD0170489E0}" dt="2021-09-22T18:44:33.559" v="252" actId="20577"/>
          <ac:spMkLst>
            <pc:docMk/>
            <pc:sldMk cId="4211553971" sldId="265"/>
            <ac:spMk id="8" creationId="{C3E4CA2E-E2D0-47ED-B410-46AB497BCFE6}"/>
          </ac:spMkLst>
        </pc:spChg>
        <pc:picChg chg="add mod">
          <ac:chgData name="Christopher Henchey" userId="99fab85a-0dcd-4815-ac8d-1d035c29d246" providerId="ADAL" clId="{058632D5-D5C3-4395-8CF6-FBD0170489E0}" dt="2021-09-22T18:45:16.679" v="255" actId="14826"/>
          <ac:picMkLst>
            <pc:docMk/>
            <pc:sldMk cId="4211553971" sldId="265"/>
            <ac:picMk id="7" creationId="{AF240F90-46F0-4386-B75F-C1CCA7D4E504}"/>
          </ac:picMkLst>
        </pc:picChg>
      </pc:sldChg>
      <pc:sldChg chg="addSp delSp modSp add mod">
        <pc:chgData name="Christopher Henchey" userId="99fab85a-0dcd-4815-ac8d-1d035c29d246" providerId="ADAL" clId="{058632D5-D5C3-4395-8CF6-FBD0170489E0}" dt="2021-09-22T18:46:49.830" v="274" actId="1076"/>
        <pc:sldMkLst>
          <pc:docMk/>
          <pc:sldMk cId="855966672" sldId="268"/>
        </pc:sldMkLst>
        <pc:spChg chg="del">
          <ac:chgData name="Christopher Henchey" userId="99fab85a-0dcd-4815-ac8d-1d035c29d246" providerId="ADAL" clId="{058632D5-D5C3-4395-8CF6-FBD0170489E0}" dt="2021-09-22T18:45:44.168" v="269" actId="478"/>
          <ac:spMkLst>
            <pc:docMk/>
            <pc:sldMk cId="855966672" sldId="268"/>
            <ac:spMk id="3" creationId="{5ADDE5D0-273F-4996-A79C-3F6EDFEF97B0}"/>
          </ac:spMkLst>
        </pc:spChg>
        <pc:spChg chg="mod">
          <ac:chgData name="Christopher Henchey" userId="99fab85a-0dcd-4815-ac8d-1d035c29d246" providerId="ADAL" clId="{058632D5-D5C3-4395-8CF6-FBD0170489E0}" dt="2021-09-22T18:45:41.055" v="268" actId="20577"/>
          <ac:spMkLst>
            <pc:docMk/>
            <pc:sldMk cId="855966672" sldId="268"/>
            <ac:spMk id="8" creationId="{C3E4CA2E-E2D0-47ED-B410-46AB497BCFE6}"/>
          </ac:spMkLst>
        </pc:spChg>
        <pc:picChg chg="add mod">
          <ac:chgData name="Christopher Henchey" userId="99fab85a-0dcd-4815-ac8d-1d035c29d246" providerId="ADAL" clId="{058632D5-D5C3-4395-8CF6-FBD0170489E0}" dt="2021-09-22T18:46:49.830" v="274" actId="1076"/>
          <ac:picMkLst>
            <pc:docMk/>
            <pc:sldMk cId="855966672" sldId="268"/>
            <ac:picMk id="7" creationId="{71253E70-077C-4CF0-997E-24C5D84A8BE2}"/>
          </ac:picMkLst>
        </pc:picChg>
        <pc:picChg chg="add mod">
          <ac:chgData name="Christopher Henchey" userId="99fab85a-0dcd-4815-ac8d-1d035c29d246" providerId="ADAL" clId="{058632D5-D5C3-4395-8CF6-FBD0170489E0}" dt="2021-09-22T18:46:36.436" v="272" actId="14826"/>
          <ac:picMkLst>
            <pc:docMk/>
            <pc:sldMk cId="855966672" sldId="268"/>
            <ac:picMk id="9" creationId="{9D2518CF-C31C-468E-89B3-320B657F8ABE}"/>
          </ac:picMkLst>
        </pc:picChg>
      </pc:sldChg>
      <pc:sldChg chg="addSp delSp modSp add mod">
        <pc:chgData name="Christopher Henchey" userId="99fab85a-0dcd-4815-ac8d-1d035c29d246" providerId="ADAL" clId="{058632D5-D5C3-4395-8CF6-FBD0170489E0}" dt="2021-09-22T18:48:19.687" v="314" actId="14826"/>
        <pc:sldMkLst>
          <pc:docMk/>
          <pc:sldMk cId="1071209876" sldId="269"/>
        </pc:sldMkLst>
        <pc:spChg chg="del">
          <ac:chgData name="Christopher Henchey" userId="99fab85a-0dcd-4815-ac8d-1d035c29d246" providerId="ADAL" clId="{058632D5-D5C3-4395-8CF6-FBD0170489E0}" dt="2021-09-22T18:47:02.952" v="276" actId="478"/>
          <ac:spMkLst>
            <pc:docMk/>
            <pc:sldMk cId="1071209876" sldId="269"/>
            <ac:spMk id="3" creationId="{5ADDE5D0-273F-4996-A79C-3F6EDFEF97B0}"/>
          </ac:spMkLst>
        </pc:spChg>
        <pc:spChg chg="mod">
          <ac:chgData name="Christopher Henchey" userId="99fab85a-0dcd-4815-ac8d-1d035c29d246" providerId="ADAL" clId="{058632D5-D5C3-4395-8CF6-FBD0170489E0}" dt="2021-09-22T18:47:49.791" v="312" actId="20577"/>
          <ac:spMkLst>
            <pc:docMk/>
            <pc:sldMk cId="1071209876" sldId="269"/>
            <ac:spMk id="8" creationId="{C3E4CA2E-E2D0-47ED-B410-46AB497BCFE6}"/>
          </ac:spMkLst>
        </pc:spChg>
        <pc:picChg chg="add mod">
          <ac:chgData name="Christopher Henchey" userId="99fab85a-0dcd-4815-ac8d-1d035c29d246" providerId="ADAL" clId="{058632D5-D5C3-4395-8CF6-FBD0170489E0}" dt="2021-09-22T18:47:57.698" v="313" actId="14826"/>
          <ac:picMkLst>
            <pc:docMk/>
            <pc:sldMk cId="1071209876" sldId="269"/>
            <ac:picMk id="7" creationId="{F52A34A2-98A0-45AC-81A6-45FBB79B049B}"/>
          </ac:picMkLst>
        </pc:picChg>
        <pc:picChg chg="add mod">
          <ac:chgData name="Christopher Henchey" userId="99fab85a-0dcd-4815-ac8d-1d035c29d246" providerId="ADAL" clId="{058632D5-D5C3-4395-8CF6-FBD0170489E0}" dt="2021-09-22T18:48:19.687" v="314" actId="14826"/>
          <ac:picMkLst>
            <pc:docMk/>
            <pc:sldMk cId="1071209876" sldId="269"/>
            <ac:picMk id="9" creationId="{295E8787-8709-41E6-AA25-85EC7207D578}"/>
          </ac:picMkLst>
        </pc:picChg>
      </pc:sldChg>
      <pc:sldChg chg="addSp delSp modSp add mod">
        <pc:chgData name="Christopher Henchey" userId="99fab85a-0dcd-4815-ac8d-1d035c29d246" providerId="ADAL" clId="{058632D5-D5C3-4395-8CF6-FBD0170489E0}" dt="2021-09-23T20:50:11.227" v="1319" actId="1076"/>
        <pc:sldMkLst>
          <pc:docMk/>
          <pc:sldMk cId="187214454" sldId="270"/>
        </pc:sldMkLst>
        <pc:spChg chg="mod">
          <ac:chgData name="Christopher Henchey" userId="99fab85a-0dcd-4815-ac8d-1d035c29d246" providerId="ADAL" clId="{058632D5-D5C3-4395-8CF6-FBD0170489E0}" dt="2021-09-23T20:50:11.227" v="1319" actId="1076"/>
          <ac:spMkLst>
            <pc:docMk/>
            <pc:sldMk cId="187214454" sldId="270"/>
            <ac:spMk id="3" creationId="{5ADDE5D0-273F-4996-A79C-3F6EDFEF97B0}"/>
          </ac:spMkLst>
        </pc:spChg>
        <pc:spChg chg="mod">
          <ac:chgData name="Christopher Henchey" userId="99fab85a-0dcd-4815-ac8d-1d035c29d246" providerId="ADAL" clId="{058632D5-D5C3-4395-8CF6-FBD0170489E0}" dt="2021-09-22T19:07:06.397" v="461" actId="20577"/>
          <ac:spMkLst>
            <pc:docMk/>
            <pc:sldMk cId="187214454" sldId="270"/>
            <ac:spMk id="8" creationId="{C3E4CA2E-E2D0-47ED-B410-46AB497BCFE6}"/>
          </ac:spMkLst>
        </pc:spChg>
        <pc:picChg chg="add del">
          <ac:chgData name="Christopher Henchey" userId="99fab85a-0dcd-4815-ac8d-1d035c29d246" providerId="ADAL" clId="{058632D5-D5C3-4395-8CF6-FBD0170489E0}" dt="2021-09-23T20:48:35.522" v="1239" actId="22"/>
          <ac:picMkLst>
            <pc:docMk/>
            <pc:sldMk cId="187214454" sldId="270"/>
            <ac:picMk id="5" creationId="{EECF8B02-6D58-4457-9A69-32EF2D84EC0E}"/>
          </ac:picMkLst>
        </pc:picChg>
        <pc:picChg chg="add del">
          <ac:chgData name="Christopher Henchey" userId="99fab85a-0dcd-4815-ac8d-1d035c29d246" providerId="ADAL" clId="{058632D5-D5C3-4395-8CF6-FBD0170489E0}" dt="2021-09-23T20:48:43.307" v="1241" actId="22"/>
          <ac:picMkLst>
            <pc:docMk/>
            <pc:sldMk cId="187214454" sldId="270"/>
            <ac:picMk id="9" creationId="{7CAA33C5-8AF0-4606-AC8C-37505EEDFBCA}"/>
          </ac:picMkLst>
        </pc:picChg>
        <pc:picChg chg="add mod">
          <ac:chgData name="Christopher Henchey" userId="99fab85a-0dcd-4815-ac8d-1d035c29d246" providerId="ADAL" clId="{058632D5-D5C3-4395-8CF6-FBD0170489E0}" dt="2021-09-23T20:49:30.946" v="1244" actId="1076"/>
          <ac:picMkLst>
            <pc:docMk/>
            <pc:sldMk cId="187214454" sldId="270"/>
            <ac:picMk id="11" creationId="{6EC464E1-91A7-4B89-B9D8-5FC6C87BDB8F}"/>
          </ac:picMkLst>
        </pc:picChg>
      </pc:sldChg>
      <pc:sldChg chg="addSp delSp modSp add mod">
        <pc:chgData name="Christopher Henchey" userId="99fab85a-0dcd-4815-ac8d-1d035c29d246" providerId="ADAL" clId="{058632D5-D5C3-4395-8CF6-FBD0170489E0}" dt="2021-09-22T19:03:23.270" v="418" actId="20577"/>
        <pc:sldMkLst>
          <pc:docMk/>
          <pc:sldMk cId="3428731406" sldId="271"/>
        </pc:sldMkLst>
        <pc:spChg chg="del">
          <ac:chgData name="Christopher Henchey" userId="99fab85a-0dcd-4815-ac8d-1d035c29d246" providerId="ADAL" clId="{058632D5-D5C3-4395-8CF6-FBD0170489E0}" dt="2021-09-22T19:02:48.877" v="352" actId="478"/>
          <ac:spMkLst>
            <pc:docMk/>
            <pc:sldMk cId="3428731406" sldId="271"/>
            <ac:spMk id="3" creationId="{5ADDE5D0-273F-4996-A79C-3F6EDFEF97B0}"/>
          </ac:spMkLst>
        </pc:spChg>
        <pc:spChg chg="mod">
          <ac:chgData name="Christopher Henchey" userId="99fab85a-0dcd-4815-ac8d-1d035c29d246" providerId="ADAL" clId="{058632D5-D5C3-4395-8CF6-FBD0170489E0}" dt="2021-09-22T19:03:23.270" v="418" actId="20577"/>
          <ac:spMkLst>
            <pc:docMk/>
            <pc:sldMk cId="3428731406" sldId="271"/>
            <ac:spMk id="8" creationId="{C3E4CA2E-E2D0-47ED-B410-46AB497BCFE6}"/>
          </ac:spMkLst>
        </pc:spChg>
        <pc:picChg chg="add mod">
          <ac:chgData name="Christopher Henchey" userId="99fab85a-0dcd-4815-ac8d-1d035c29d246" providerId="ADAL" clId="{058632D5-D5C3-4395-8CF6-FBD0170489E0}" dt="2021-09-22T19:02:03.128" v="347" actId="1076"/>
          <ac:picMkLst>
            <pc:docMk/>
            <pc:sldMk cId="3428731406" sldId="271"/>
            <ac:picMk id="5" creationId="{7B1C0F74-294C-4353-8938-E6DFAB40125B}"/>
          </ac:picMkLst>
        </pc:picChg>
        <pc:picChg chg="add mod">
          <ac:chgData name="Christopher Henchey" userId="99fab85a-0dcd-4815-ac8d-1d035c29d246" providerId="ADAL" clId="{058632D5-D5C3-4395-8CF6-FBD0170489E0}" dt="2021-09-22T19:02:59.698" v="355" actId="1076"/>
          <ac:picMkLst>
            <pc:docMk/>
            <pc:sldMk cId="3428731406" sldId="271"/>
            <ac:picMk id="9" creationId="{9C836662-F935-49FF-9A10-A9D057E48B8B}"/>
          </ac:picMkLst>
        </pc:picChg>
        <pc:picChg chg="add mod">
          <ac:chgData name="Christopher Henchey" userId="99fab85a-0dcd-4815-ac8d-1d035c29d246" providerId="ADAL" clId="{058632D5-D5C3-4395-8CF6-FBD0170489E0}" dt="2021-09-22T19:02:46.819" v="351" actId="1076"/>
          <ac:picMkLst>
            <pc:docMk/>
            <pc:sldMk cId="3428731406" sldId="271"/>
            <ac:picMk id="11" creationId="{79B5B958-94D5-467C-8C96-FAC0D89B9106}"/>
          </ac:picMkLst>
        </pc:picChg>
      </pc:sldChg>
      <pc:sldChg chg="modSp add del mod">
        <pc:chgData name="Christopher Henchey" userId="99fab85a-0dcd-4815-ac8d-1d035c29d246" providerId="ADAL" clId="{058632D5-D5C3-4395-8CF6-FBD0170489E0}" dt="2021-09-23T13:25:23.253" v="657" actId="47"/>
        <pc:sldMkLst>
          <pc:docMk/>
          <pc:sldMk cId="1596795247" sldId="272"/>
        </pc:sldMkLst>
        <pc:spChg chg="mod">
          <ac:chgData name="Christopher Henchey" userId="99fab85a-0dcd-4815-ac8d-1d035c29d246" providerId="ADAL" clId="{058632D5-D5C3-4395-8CF6-FBD0170489E0}" dt="2021-09-23T13:17:30.820" v="655" actId="20577"/>
          <ac:spMkLst>
            <pc:docMk/>
            <pc:sldMk cId="1596795247" sldId="272"/>
            <ac:spMk id="7" creationId="{4223FC85-45D5-4718-BE09-F79A32209CFD}"/>
          </ac:spMkLst>
        </pc:spChg>
      </pc:sldChg>
      <pc:sldChg chg="addSp delSp modSp add mod modNotesTx">
        <pc:chgData name="Christopher Henchey" userId="99fab85a-0dcd-4815-ac8d-1d035c29d246" providerId="ADAL" clId="{058632D5-D5C3-4395-8CF6-FBD0170489E0}" dt="2021-09-23T20:56:06.874" v="1341" actId="14100"/>
        <pc:sldMkLst>
          <pc:docMk/>
          <pc:sldMk cId="3205175015" sldId="273"/>
        </pc:sldMkLst>
        <pc:spChg chg="mod">
          <ac:chgData name="Christopher Henchey" userId="99fab85a-0dcd-4815-ac8d-1d035c29d246" providerId="ADAL" clId="{058632D5-D5C3-4395-8CF6-FBD0170489E0}" dt="2021-09-23T20:56:06.874" v="1341" actId="14100"/>
          <ac:spMkLst>
            <pc:docMk/>
            <pc:sldMk cId="3205175015" sldId="273"/>
            <ac:spMk id="3" creationId="{5ADDE5D0-273F-4996-A79C-3F6EDFEF97B0}"/>
          </ac:spMkLst>
        </pc:spChg>
        <pc:spChg chg="mod">
          <ac:chgData name="Christopher Henchey" userId="99fab85a-0dcd-4815-ac8d-1d035c29d246" providerId="ADAL" clId="{058632D5-D5C3-4395-8CF6-FBD0170489E0}" dt="2021-09-23T13:26:19.085" v="699" actId="20577"/>
          <ac:spMkLst>
            <pc:docMk/>
            <pc:sldMk cId="3205175015" sldId="273"/>
            <ac:spMk id="8" creationId="{C3E4CA2E-E2D0-47ED-B410-46AB497BCFE6}"/>
          </ac:spMkLst>
        </pc:spChg>
        <pc:picChg chg="del">
          <ac:chgData name="Christopher Henchey" userId="99fab85a-0dcd-4815-ac8d-1d035c29d246" providerId="ADAL" clId="{058632D5-D5C3-4395-8CF6-FBD0170489E0}" dt="2021-09-23T13:25:52.597" v="660" actId="478"/>
          <ac:picMkLst>
            <pc:docMk/>
            <pc:sldMk cId="3205175015" sldId="273"/>
            <ac:picMk id="6" creationId="{A4940DC5-5C77-4618-A824-5DB24506D21F}"/>
          </ac:picMkLst>
        </pc:picChg>
        <pc:picChg chg="add del mod">
          <ac:chgData name="Christopher Henchey" userId="99fab85a-0dcd-4815-ac8d-1d035c29d246" providerId="ADAL" clId="{058632D5-D5C3-4395-8CF6-FBD0170489E0}" dt="2021-09-23T13:25:49.968" v="659"/>
          <ac:picMkLst>
            <pc:docMk/>
            <pc:sldMk cId="3205175015" sldId="273"/>
            <ac:picMk id="7" creationId="{14D8AC40-91E0-4E4C-A6C3-962444F1ACFE}"/>
          </ac:picMkLst>
        </pc:picChg>
        <pc:picChg chg="add mod">
          <ac:chgData name="Christopher Henchey" userId="99fab85a-0dcd-4815-ac8d-1d035c29d246" providerId="ADAL" clId="{058632D5-D5C3-4395-8CF6-FBD0170489E0}" dt="2021-09-23T13:25:53.265" v="661"/>
          <ac:picMkLst>
            <pc:docMk/>
            <pc:sldMk cId="3205175015" sldId="273"/>
            <ac:picMk id="9" creationId="{E3B5E5A2-82A6-485A-8C5F-36DC998EAECD}"/>
          </ac:picMkLst>
        </pc:picChg>
      </pc:sldChg>
      <pc:sldChg chg="addSp delSp modSp add mod modNotesTx">
        <pc:chgData name="Christopher Henchey" userId="99fab85a-0dcd-4815-ac8d-1d035c29d246" providerId="ADAL" clId="{058632D5-D5C3-4395-8CF6-FBD0170489E0}" dt="2021-09-23T13:34:25.548" v="863" actId="6549"/>
        <pc:sldMkLst>
          <pc:docMk/>
          <pc:sldMk cId="2810644290" sldId="274"/>
        </pc:sldMkLst>
        <pc:spChg chg="mod">
          <ac:chgData name="Christopher Henchey" userId="99fab85a-0dcd-4815-ac8d-1d035c29d246" providerId="ADAL" clId="{058632D5-D5C3-4395-8CF6-FBD0170489E0}" dt="2021-09-23T13:32:24.632" v="785" actId="20577"/>
          <ac:spMkLst>
            <pc:docMk/>
            <pc:sldMk cId="2810644290" sldId="274"/>
            <ac:spMk id="3" creationId="{5ADDE5D0-273F-4996-A79C-3F6EDFEF97B0}"/>
          </ac:spMkLst>
        </pc:spChg>
        <pc:spChg chg="mod">
          <ac:chgData name="Christopher Henchey" userId="99fab85a-0dcd-4815-ac8d-1d035c29d246" providerId="ADAL" clId="{058632D5-D5C3-4395-8CF6-FBD0170489E0}" dt="2021-09-23T13:30:51.806" v="715"/>
          <ac:spMkLst>
            <pc:docMk/>
            <pc:sldMk cId="2810644290" sldId="274"/>
            <ac:spMk id="8" creationId="{C3E4CA2E-E2D0-47ED-B410-46AB497BCFE6}"/>
          </ac:spMkLst>
        </pc:spChg>
        <pc:picChg chg="del">
          <ac:chgData name="Christopher Henchey" userId="99fab85a-0dcd-4815-ac8d-1d035c29d246" providerId="ADAL" clId="{058632D5-D5C3-4395-8CF6-FBD0170489E0}" dt="2021-09-23T13:30:56.333" v="716" actId="478"/>
          <ac:picMkLst>
            <pc:docMk/>
            <pc:sldMk cId="2810644290" sldId="274"/>
            <ac:picMk id="6" creationId="{A4940DC5-5C77-4618-A824-5DB24506D21F}"/>
          </ac:picMkLst>
        </pc:picChg>
        <pc:picChg chg="add mod">
          <ac:chgData name="Christopher Henchey" userId="99fab85a-0dcd-4815-ac8d-1d035c29d246" providerId="ADAL" clId="{058632D5-D5C3-4395-8CF6-FBD0170489E0}" dt="2021-09-23T13:30:57.272" v="717"/>
          <ac:picMkLst>
            <pc:docMk/>
            <pc:sldMk cId="2810644290" sldId="274"/>
            <ac:picMk id="7" creationId="{AED6AD3F-51F8-4B91-BBD9-C175A93ED7E8}"/>
          </ac:picMkLst>
        </pc:picChg>
      </pc:sldChg>
      <pc:sldChg chg="addSp delSp modSp add mod modNotesTx">
        <pc:chgData name="Christopher Henchey" userId="99fab85a-0dcd-4815-ac8d-1d035c29d246" providerId="ADAL" clId="{058632D5-D5C3-4395-8CF6-FBD0170489E0}" dt="2021-09-23T20:57:45.980" v="1398" actId="20577"/>
        <pc:sldMkLst>
          <pc:docMk/>
          <pc:sldMk cId="3528853467" sldId="275"/>
        </pc:sldMkLst>
        <pc:spChg chg="del">
          <ac:chgData name="Christopher Henchey" userId="99fab85a-0dcd-4815-ac8d-1d035c29d246" providerId="ADAL" clId="{058632D5-D5C3-4395-8CF6-FBD0170489E0}" dt="2021-09-23T13:33:01.338" v="817" actId="478"/>
          <ac:spMkLst>
            <pc:docMk/>
            <pc:sldMk cId="3528853467" sldId="275"/>
            <ac:spMk id="3" creationId="{5ADDE5D0-273F-4996-A79C-3F6EDFEF97B0}"/>
          </ac:spMkLst>
        </pc:spChg>
        <pc:spChg chg="mod">
          <ac:chgData name="Christopher Henchey" userId="99fab85a-0dcd-4815-ac8d-1d035c29d246" providerId="ADAL" clId="{058632D5-D5C3-4395-8CF6-FBD0170489E0}" dt="2021-09-23T13:32:57.184" v="816" actId="20577"/>
          <ac:spMkLst>
            <pc:docMk/>
            <pc:sldMk cId="3528853467" sldId="275"/>
            <ac:spMk id="8" creationId="{C3E4CA2E-E2D0-47ED-B410-46AB497BCFE6}"/>
          </ac:spMkLst>
        </pc:spChg>
        <pc:spChg chg="add mod">
          <ac:chgData name="Christopher Henchey" userId="99fab85a-0dcd-4815-ac8d-1d035c29d246" providerId="ADAL" clId="{058632D5-D5C3-4395-8CF6-FBD0170489E0}" dt="2021-09-23T20:57:45.980" v="1398" actId="20577"/>
          <ac:spMkLst>
            <pc:docMk/>
            <pc:sldMk cId="3528853467" sldId="275"/>
            <ac:spMk id="10" creationId="{9050908F-9FF0-445C-ACC8-607367867AA6}"/>
          </ac:spMkLst>
        </pc:spChg>
        <pc:picChg chg="add del mod">
          <ac:chgData name="Christopher Henchey" userId="99fab85a-0dcd-4815-ac8d-1d035c29d246" providerId="ADAL" clId="{058632D5-D5C3-4395-8CF6-FBD0170489E0}" dt="2021-09-23T13:33:25.329" v="822"/>
          <ac:picMkLst>
            <pc:docMk/>
            <pc:sldMk cId="3528853467" sldId="275"/>
            <ac:picMk id="7" creationId="{BAB8BD42-72F4-47E7-9A26-206E70AF26A8}"/>
          </ac:picMkLst>
        </pc:picChg>
        <pc:picChg chg="add mod modCrop">
          <ac:chgData name="Christopher Henchey" userId="99fab85a-0dcd-4815-ac8d-1d035c29d246" providerId="ADAL" clId="{058632D5-D5C3-4395-8CF6-FBD0170489E0}" dt="2021-09-23T20:56:54.767" v="1342" actId="1076"/>
          <ac:picMkLst>
            <pc:docMk/>
            <pc:sldMk cId="3528853467" sldId="275"/>
            <ac:picMk id="9" creationId="{D5C03185-E8D1-4AC3-8C97-800928F610FB}"/>
          </ac:picMkLst>
        </pc:picChg>
        <pc:picChg chg="del">
          <ac:chgData name="Christopher Henchey" userId="99fab85a-0dcd-4815-ac8d-1d035c29d246" providerId="ADAL" clId="{058632D5-D5C3-4395-8CF6-FBD0170489E0}" dt="2021-09-23T13:33:02.140" v="818" actId="478"/>
          <ac:picMkLst>
            <pc:docMk/>
            <pc:sldMk cId="3528853467" sldId="275"/>
            <ac:picMk id="1026" creationId="{1F2BEF5F-C13F-4F4B-9859-93C3B2777F7A}"/>
          </ac:picMkLst>
        </pc:picChg>
      </pc:sldChg>
      <pc:sldChg chg="addSp delSp modSp add mod">
        <pc:chgData name="Christopher Henchey" userId="99fab85a-0dcd-4815-ac8d-1d035c29d246" providerId="ADAL" clId="{058632D5-D5C3-4395-8CF6-FBD0170489E0}" dt="2021-09-23T13:58:57.014" v="987" actId="1076"/>
        <pc:sldMkLst>
          <pc:docMk/>
          <pc:sldMk cId="2984092668" sldId="276"/>
        </pc:sldMkLst>
        <pc:spChg chg="mod">
          <ac:chgData name="Christopher Henchey" userId="99fab85a-0dcd-4815-ac8d-1d035c29d246" providerId="ADAL" clId="{058632D5-D5C3-4395-8CF6-FBD0170489E0}" dt="2021-09-23T13:34:03.607" v="858" actId="20577"/>
          <ac:spMkLst>
            <pc:docMk/>
            <pc:sldMk cId="2984092668" sldId="276"/>
            <ac:spMk id="8" creationId="{C3E4CA2E-E2D0-47ED-B410-46AB497BCFE6}"/>
          </ac:spMkLst>
        </pc:spChg>
        <pc:picChg chg="add mod">
          <ac:chgData name="Christopher Henchey" userId="99fab85a-0dcd-4815-ac8d-1d035c29d246" providerId="ADAL" clId="{058632D5-D5C3-4395-8CF6-FBD0170489E0}" dt="2021-09-23T13:58:25.332" v="982" actId="1076"/>
          <ac:picMkLst>
            <pc:docMk/>
            <pc:sldMk cId="2984092668" sldId="276"/>
            <ac:picMk id="4" creationId="{E2A6AA02-18D6-49DA-83E9-20F76AA0F6C5}"/>
          </ac:picMkLst>
        </pc:picChg>
        <pc:picChg chg="del">
          <ac:chgData name="Christopher Henchey" userId="99fab85a-0dcd-4815-ac8d-1d035c29d246" providerId="ADAL" clId="{058632D5-D5C3-4395-8CF6-FBD0170489E0}" dt="2021-09-23T13:34:08.424" v="859" actId="478"/>
          <ac:picMkLst>
            <pc:docMk/>
            <pc:sldMk cId="2984092668" sldId="276"/>
            <ac:picMk id="5" creationId="{6AF71A14-41E8-473E-BAD1-6CFCD12562EA}"/>
          </ac:picMkLst>
        </pc:picChg>
        <pc:picChg chg="del">
          <ac:chgData name="Christopher Henchey" userId="99fab85a-0dcd-4815-ac8d-1d035c29d246" providerId="ADAL" clId="{058632D5-D5C3-4395-8CF6-FBD0170489E0}" dt="2021-09-23T13:34:09.042" v="860" actId="478"/>
          <ac:picMkLst>
            <pc:docMk/>
            <pc:sldMk cId="2984092668" sldId="276"/>
            <ac:picMk id="9" creationId="{EFC7806A-7BE5-44E5-A86A-47D25F2044F0}"/>
          </ac:picMkLst>
        </pc:picChg>
        <pc:picChg chg="add mod">
          <ac:chgData name="Christopher Henchey" userId="99fab85a-0dcd-4815-ac8d-1d035c29d246" providerId="ADAL" clId="{058632D5-D5C3-4395-8CF6-FBD0170489E0}" dt="2021-09-23T13:58:57.014" v="987" actId="1076"/>
          <ac:picMkLst>
            <pc:docMk/>
            <pc:sldMk cId="2984092668" sldId="276"/>
            <ac:picMk id="10" creationId="{0F99E7BE-3BC2-4432-9C6A-48DAB58D75B9}"/>
          </ac:picMkLst>
        </pc:picChg>
      </pc:sldChg>
      <pc:sldChg chg="addSp delSp modSp add mod modNotesTx">
        <pc:chgData name="Christopher Henchey" userId="99fab85a-0dcd-4815-ac8d-1d035c29d246" providerId="ADAL" clId="{058632D5-D5C3-4395-8CF6-FBD0170489E0}" dt="2021-09-23T20:52:38.584" v="1334" actId="1076"/>
        <pc:sldMkLst>
          <pc:docMk/>
          <pc:sldMk cId="1817317490" sldId="277"/>
        </pc:sldMkLst>
        <pc:spChg chg="add del mod">
          <ac:chgData name="Christopher Henchey" userId="99fab85a-0dcd-4815-ac8d-1d035c29d246" providerId="ADAL" clId="{058632D5-D5C3-4395-8CF6-FBD0170489E0}" dt="2021-09-23T13:36:25.453" v="924" actId="20577"/>
          <ac:spMkLst>
            <pc:docMk/>
            <pc:sldMk cId="1817317490" sldId="277"/>
            <ac:spMk id="3" creationId="{5ADDE5D0-273F-4996-A79C-3F6EDFEF97B0}"/>
          </ac:spMkLst>
        </pc:spChg>
        <pc:spChg chg="mod">
          <ac:chgData name="Christopher Henchey" userId="99fab85a-0dcd-4815-ac8d-1d035c29d246" providerId="ADAL" clId="{058632D5-D5C3-4395-8CF6-FBD0170489E0}" dt="2021-09-23T13:36:13.573" v="922" actId="20577"/>
          <ac:spMkLst>
            <pc:docMk/>
            <pc:sldMk cId="1817317490" sldId="277"/>
            <ac:spMk id="8" creationId="{C3E4CA2E-E2D0-47ED-B410-46AB497BCFE6}"/>
          </ac:spMkLst>
        </pc:spChg>
        <pc:picChg chg="add mod">
          <ac:chgData name="Christopher Henchey" userId="99fab85a-0dcd-4815-ac8d-1d035c29d246" providerId="ADAL" clId="{058632D5-D5C3-4395-8CF6-FBD0170489E0}" dt="2021-09-23T20:52:38.584" v="1334" actId="1076"/>
          <ac:picMkLst>
            <pc:docMk/>
            <pc:sldMk cId="1817317490" sldId="277"/>
            <ac:picMk id="5" creationId="{CA51629C-BADF-4B5E-9D3F-CF2AB234DDD7}"/>
          </ac:picMkLst>
        </pc:picChg>
      </pc:sldChg>
      <pc:sldChg chg="addSp delSp modSp add mod">
        <pc:chgData name="Christopher Henchey" userId="99fab85a-0dcd-4815-ac8d-1d035c29d246" providerId="ADAL" clId="{058632D5-D5C3-4395-8CF6-FBD0170489E0}" dt="2021-09-23T13:50:43.516" v="949" actId="1076"/>
        <pc:sldMkLst>
          <pc:docMk/>
          <pc:sldMk cId="766695920" sldId="278"/>
        </pc:sldMkLst>
        <pc:spChg chg="mod">
          <ac:chgData name="Christopher Henchey" userId="99fab85a-0dcd-4815-ac8d-1d035c29d246" providerId="ADAL" clId="{058632D5-D5C3-4395-8CF6-FBD0170489E0}" dt="2021-09-23T13:48:53.418" v="935" actId="404"/>
          <ac:spMkLst>
            <pc:docMk/>
            <pc:sldMk cId="766695920" sldId="278"/>
            <ac:spMk id="8" creationId="{C3E4CA2E-E2D0-47ED-B410-46AB497BCFE6}"/>
          </ac:spMkLst>
        </pc:spChg>
        <pc:picChg chg="add mod">
          <ac:chgData name="Christopher Henchey" userId="99fab85a-0dcd-4815-ac8d-1d035c29d246" providerId="ADAL" clId="{058632D5-D5C3-4395-8CF6-FBD0170489E0}" dt="2021-09-23T13:50:43.516" v="949" actId="1076"/>
          <ac:picMkLst>
            <pc:docMk/>
            <pc:sldMk cId="766695920" sldId="278"/>
            <ac:picMk id="4" creationId="{E7557619-C077-4A9D-A388-D4E7F7728E01}"/>
          </ac:picMkLst>
        </pc:picChg>
        <pc:picChg chg="del">
          <ac:chgData name="Christopher Henchey" userId="99fab85a-0dcd-4815-ac8d-1d035c29d246" providerId="ADAL" clId="{058632D5-D5C3-4395-8CF6-FBD0170489E0}" dt="2021-09-23T13:49:01.258" v="936" actId="478"/>
          <ac:picMkLst>
            <pc:docMk/>
            <pc:sldMk cId="766695920" sldId="278"/>
            <ac:picMk id="5" creationId="{38FABD22-6BC7-4C3A-A1AF-6367C1281465}"/>
          </ac:picMkLst>
        </pc:picChg>
        <pc:picChg chg="add mod">
          <ac:chgData name="Christopher Henchey" userId="99fab85a-0dcd-4815-ac8d-1d035c29d246" providerId="ADAL" clId="{058632D5-D5C3-4395-8CF6-FBD0170489E0}" dt="2021-09-23T13:50:31.381" v="948" actId="1076"/>
          <ac:picMkLst>
            <pc:docMk/>
            <pc:sldMk cId="766695920" sldId="278"/>
            <ac:picMk id="9" creationId="{C0C86D76-052A-46D2-B4E0-70B5A295CD93}"/>
          </ac:picMkLst>
        </pc:picChg>
      </pc:sldChg>
      <pc:sldChg chg="addSp delSp modSp add mod">
        <pc:chgData name="Christopher Henchey" userId="99fab85a-0dcd-4815-ac8d-1d035c29d246" providerId="ADAL" clId="{058632D5-D5C3-4395-8CF6-FBD0170489E0}" dt="2021-09-23T20:51:49.928" v="1329" actId="1076"/>
        <pc:sldMkLst>
          <pc:docMk/>
          <pc:sldMk cId="614378181" sldId="279"/>
        </pc:sldMkLst>
        <pc:spChg chg="mod">
          <ac:chgData name="Christopher Henchey" userId="99fab85a-0dcd-4815-ac8d-1d035c29d246" providerId="ADAL" clId="{058632D5-D5C3-4395-8CF6-FBD0170489E0}" dt="2021-09-23T13:51:26.866" v="956" actId="20577"/>
          <ac:spMkLst>
            <pc:docMk/>
            <pc:sldMk cId="614378181" sldId="279"/>
            <ac:spMk id="8" creationId="{C3E4CA2E-E2D0-47ED-B410-46AB497BCFE6}"/>
          </ac:spMkLst>
        </pc:spChg>
        <pc:picChg chg="del">
          <ac:chgData name="Christopher Henchey" userId="99fab85a-0dcd-4815-ac8d-1d035c29d246" providerId="ADAL" clId="{058632D5-D5C3-4395-8CF6-FBD0170489E0}" dt="2021-09-23T13:51:29.388" v="957" actId="478"/>
          <ac:picMkLst>
            <pc:docMk/>
            <pc:sldMk cId="614378181" sldId="279"/>
            <ac:picMk id="7" creationId="{AF240F90-46F0-4386-B75F-C1CCA7D4E504}"/>
          </ac:picMkLst>
        </pc:picChg>
        <pc:picChg chg="add mod modCrop">
          <ac:chgData name="Christopher Henchey" userId="99fab85a-0dcd-4815-ac8d-1d035c29d246" providerId="ADAL" clId="{058632D5-D5C3-4395-8CF6-FBD0170489E0}" dt="2021-09-23T20:51:49.928" v="1329" actId="1076"/>
          <ac:picMkLst>
            <pc:docMk/>
            <pc:sldMk cId="614378181" sldId="279"/>
            <ac:picMk id="9" creationId="{A0F0ABEE-F40B-4FD8-A095-1A0B6CC9CADF}"/>
          </ac:picMkLst>
        </pc:picChg>
      </pc:sldChg>
      <pc:sldChg chg="delSp modSp add mod">
        <pc:chgData name="Christopher Henchey" userId="99fab85a-0dcd-4815-ac8d-1d035c29d246" providerId="ADAL" clId="{058632D5-D5C3-4395-8CF6-FBD0170489E0}" dt="2021-09-23T13:52:04.570" v="977" actId="478"/>
        <pc:sldMkLst>
          <pc:docMk/>
          <pc:sldMk cId="4274737673" sldId="280"/>
        </pc:sldMkLst>
        <pc:spChg chg="mod">
          <ac:chgData name="Christopher Henchey" userId="99fab85a-0dcd-4815-ac8d-1d035c29d246" providerId="ADAL" clId="{058632D5-D5C3-4395-8CF6-FBD0170489E0}" dt="2021-09-23T13:52:01.799" v="975" actId="20577"/>
          <ac:spMkLst>
            <pc:docMk/>
            <pc:sldMk cId="4274737673" sldId="280"/>
            <ac:spMk id="8" creationId="{C3E4CA2E-E2D0-47ED-B410-46AB497BCFE6}"/>
          </ac:spMkLst>
        </pc:spChg>
        <pc:picChg chg="del">
          <ac:chgData name="Christopher Henchey" userId="99fab85a-0dcd-4815-ac8d-1d035c29d246" providerId="ADAL" clId="{058632D5-D5C3-4395-8CF6-FBD0170489E0}" dt="2021-09-23T13:52:03.970" v="976" actId="478"/>
          <ac:picMkLst>
            <pc:docMk/>
            <pc:sldMk cId="4274737673" sldId="280"/>
            <ac:picMk id="7" creationId="{71253E70-077C-4CF0-997E-24C5D84A8BE2}"/>
          </ac:picMkLst>
        </pc:picChg>
        <pc:picChg chg="del">
          <ac:chgData name="Christopher Henchey" userId="99fab85a-0dcd-4815-ac8d-1d035c29d246" providerId="ADAL" clId="{058632D5-D5C3-4395-8CF6-FBD0170489E0}" dt="2021-09-23T13:52:04.570" v="977" actId="478"/>
          <ac:picMkLst>
            <pc:docMk/>
            <pc:sldMk cId="4274737673" sldId="280"/>
            <ac:picMk id="9" creationId="{9D2518CF-C31C-468E-89B3-320B657F8ABE}"/>
          </ac:picMkLst>
        </pc:picChg>
      </pc:sldChg>
    </pc:docChg>
  </pc:docChgLst>
  <pc:docChgLst>
    <pc:chgData name="Caitlin Palmer" userId="S::cpalmer@crcog.org::d9d662d3-73b0-4f85-9755-123c748bbdee" providerId="AD" clId="Web-{2AB728F8-D578-B19F-3657-8CA669CECD7E}"/>
    <pc:docChg chg="modSld">
      <pc:chgData name="Caitlin Palmer" userId="S::cpalmer@crcog.org::d9d662d3-73b0-4f85-9755-123c748bbdee" providerId="AD" clId="Web-{2AB728F8-D578-B19F-3657-8CA669CECD7E}" dt="2023-06-15T22:53:47.675" v="1" actId="14100"/>
      <pc:docMkLst>
        <pc:docMk/>
      </pc:docMkLst>
      <pc:sldChg chg="modSp">
        <pc:chgData name="Caitlin Palmer" userId="S::cpalmer@crcog.org::d9d662d3-73b0-4f85-9755-123c748bbdee" providerId="AD" clId="Web-{2AB728F8-D578-B19F-3657-8CA669CECD7E}" dt="2023-06-15T22:53:47.675" v="1" actId="14100"/>
        <pc:sldMkLst>
          <pc:docMk/>
          <pc:sldMk cId="867933415" sldId="282"/>
        </pc:sldMkLst>
        <pc:picChg chg="mod">
          <ac:chgData name="Caitlin Palmer" userId="S::cpalmer@crcog.org::d9d662d3-73b0-4f85-9755-123c748bbdee" providerId="AD" clId="Web-{2AB728F8-D578-B19F-3657-8CA669CECD7E}" dt="2023-06-15T22:53:47.675" v="1" actId="14100"/>
          <ac:picMkLst>
            <pc:docMk/>
            <pc:sldMk cId="867933415" sldId="282"/>
            <ac:picMk id="3" creationId="{2A779CA7-F5D4-C53C-2B4E-58EBD9FA56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AA6A9-396A-4243-8FBB-AA2BB6BBB7A8}"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79B36-43D3-4722-AF9C-F43F5250D813}" type="slidenum">
              <a:rPr lang="en-US" smtClean="0"/>
              <a:t>‹#›</a:t>
            </a:fld>
            <a:endParaRPr lang="en-US"/>
          </a:p>
        </p:txBody>
      </p:sp>
    </p:spTree>
    <p:extLst>
      <p:ext uri="{BB962C8B-B14F-4D97-AF65-F5344CB8AC3E}">
        <p14:creationId xmlns:p14="http://schemas.microsoft.com/office/powerpoint/2010/main" val="78563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vcogct.gov/what-we-do/land-use/education-train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1</a:t>
            </a:fld>
            <a:endParaRPr lang="en-US"/>
          </a:p>
        </p:txBody>
      </p:sp>
    </p:spTree>
    <p:extLst>
      <p:ext uri="{BB962C8B-B14F-4D97-AF65-F5344CB8AC3E}">
        <p14:creationId xmlns:p14="http://schemas.microsoft.com/office/powerpoint/2010/main" val="36289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A79B36-43D3-4722-AF9C-F43F5250D813}" type="slidenum">
              <a:rPr lang="en-US" smtClean="0"/>
              <a:t>10</a:t>
            </a:fld>
            <a:endParaRPr lang="en-US"/>
          </a:p>
        </p:txBody>
      </p:sp>
    </p:spTree>
    <p:extLst>
      <p:ext uri="{BB962C8B-B14F-4D97-AF65-F5344CB8AC3E}">
        <p14:creationId xmlns:p14="http://schemas.microsoft.com/office/powerpoint/2010/main" val="87543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A79B36-43D3-4722-AF9C-F43F5250D813}" type="slidenum">
              <a:rPr lang="en-US" smtClean="0"/>
              <a:t>11</a:t>
            </a:fld>
            <a:endParaRPr lang="en-US"/>
          </a:p>
        </p:txBody>
      </p:sp>
    </p:spTree>
    <p:extLst>
      <p:ext uri="{BB962C8B-B14F-4D97-AF65-F5344CB8AC3E}">
        <p14:creationId xmlns:p14="http://schemas.microsoft.com/office/powerpoint/2010/main" val="419334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A79B36-43D3-4722-AF9C-F43F5250D813}" type="slidenum">
              <a:rPr lang="en-US" smtClean="0"/>
              <a:t>12</a:t>
            </a:fld>
            <a:endParaRPr lang="en-US"/>
          </a:p>
        </p:txBody>
      </p:sp>
    </p:spTree>
    <p:extLst>
      <p:ext uri="{BB962C8B-B14F-4D97-AF65-F5344CB8AC3E}">
        <p14:creationId xmlns:p14="http://schemas.microsoft.com/office/powerpoint/2010/main" val="1512446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Enfield: </a:t>
            </a:r>
            <a:r>
              <a:rPr lang="en-US" err="1">
                <a:cs typeface="Calibri"/>
              </a:rPr>
              <a:t>Utalized</a:t>
            </a:r>
            <a:r>
              <a:rPr lang="en-US">
                <a:cs typeface="Calibri" panose="020F0502020204030204"/>
              </a:rPr>
              <a:t> the sustainability triangle to form a resiliency chapter with language that was extremely validating of the human experience, covering equity very well: I'm excited to see how it applies to their land-use decisions in the future.</a:t>
            </a:r>
          </a:p>
        </p:txBody>
      </p:sp>
      <p:sp>
        <p:nvSpPr>
          <p:cNvPr id="4" name="Slide Number Placeholder 3"/>
          <p:cNvSpPr>
            <a:spLocks noGrp="1"/>
          </p:cNvSpPr>
          <p:nvPr>
            <p:ph type="sldNum" sz="quarter" idx="5"/>
          </p:nvPr>
        </p:nvSpPr>
        <p:spPr/>
        <p:txBody>
          <a:bodyPr/>
          <a:lstStyle/>
          <a:p>
            <a:fld id="{B0A79B36-43D3-4722-AF9C-F43F5250D813}" type="slidenum">
              <a:rPr lang="en-US" smtClean="0"/>
              <a:t>13</a:t>
            </a:fld>
            <a:endParaRPr lang="en-US"/>
          </a:p>
        </p:txBody>
      </p:sp>
    </p:spTree>
    <p:extLst>
      <p:ext uri="{BB962C8B-B14F-4D97-AF65-F5344CB8AC3E}">
        <p14:creationId xmlns:p14="http://schemas.microsoft.com/office/powerpoint/2010/main" val="3092847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14</a:t>
            </a:fld>
            <a:endParaRPr lang="en-US"/>
          </a:p>
        </p:txBody>
      </p:sp>
    </p:spTree>
    <p:extLst>
      <p:ext uri="{BB962C8B-B14F-4D97-AF65-F5344CB8AC3E}">
        <p14:creationId xmlns:p14="http://schemas.microsoft.com/office/powerpoint/2010/main" val="3618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15</a:t>
            </a:fld>
            <a:endParaRPr lang="en-US"/>
          </a:p>
        </p:txBody>
      </p:sp>
    </p:spTree>
    <p:extLst>
      <p:ext uri="{BB962C8B-B14F-4D97-AF65-F5344CB8AC3E}">
        <p14:creationId xmlns:p14="http://schemas.microsoft.com/office/powerpoint/2010/main" val="255619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2</a:t>
            </a:fld>
            <a:endParaRPr lang="en-US"/>
          </a:p>
        </p:txBody>
      </p:sp>
    </p:spTree>
    <p:extLst>
      <p:ext uri="{BB962C8B-B14F-4D97-AF65-F5344CB8AC3E}">
        <p14:creationId xmlns:p14="http://schemas.microsoft.com/office/powerpoint/2010/main" val="282154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0A79B36-43D3-4722-AF9C-F43F5250D813}" type="slidenum">
              <a:rPr lang="en-US" smtClean="0"/>
              <a:t>3</a:t>
            </a:fld>
            <a:endParaRPr lang="en-US"/>
          </a:p>
        </p:txBody>
      </p:sp>
    </p:spTree>
    <p:extLst>
      <p:ext uri="{BB962C8B-B14F-4D97-AF65-F5344CB8AC3E}">
        <p14:creationId xmlns:p14="http://schemas.microsoft.com/office/powerpoint/2010/main" val="193854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A79B36-43D3-4722-AF9C-F43F5250D813}" type="slidenum">
              <a:rPr lang="en-US" smtClean="0"/>
              <a:t>4</a:t>
            </a:fld>
            <a:endParaRPr lang="en-US"/>
          </a:p>
        </p:txBody>
      </p:sp>
    </p:spTree>
    <p:extLst>
      <p:ext uri="{BB962C8B-B14F-4D97-AF65-F5344CB8AC3E}">
        <p14:creationId xmlns:p14="http://schemas.microsoft.com/office/powerpoint/2010/main" val="137989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Enfield: </a:t>
            </a:r>
            <a:r>
              <a:rPr lang="en-US" err="1">
                <a:cs typeface="Calibri"/>
              </a:rPr>
              <a:t>Utalized</a:t>
            </a:r>
            <a:r>
              <a:rPr lang="en-US">
                <a:cs typeface="Calibri" panose="020F0502020204030204"/>
              </a:rPr>
              <a:t> the sustainability triangle to form a resiliency chapter with language that was extremely validating of the human experience, covering equity very well: I'm excited to see how it applies to their land-use decisions in the future.</a:t>
            </a:r>
          </a:p>
        </p:txBody>
      </p:sp>
      <p:sp>
        <p:nvSpPr>
          <p:cNvPr id="4" name="Slide Number Placeholder 3"/>
          <p:cNvSpPr>
            <a:spLocks noGrp="1"/>
          </p:cNvSpPr>
          <p:nvPr>
            <p:ph type="sldNum" sz="quarter" idx="5"/>
          </p:nvPr>
        </p:nvSpPr>
        <p:spPr/>
        <p:txBody>
          <a:bodyPr/>
          <a:lstStyle/>
          <a:p>
            <a:fld id="{B0A79B36-43D3-4722-AF9C-F43F5250D813}" type="slidenum">
              <a:rPr lang="en-US" smtClean="0"/>
              <a:t>5</a:t>
            </a:fld>
            <a:endParaRPr lang="en-US"/>
          </a:p>
        </p:txBody>
      </p:sp>
    </p:spTree>
    <p:extLst>
      <p:ext uri="{BB962C8B-B14F-4D97-AF65-F5344CB8AC3E}">
        <p14:creationId xmlns:p14="http://schemas.microsoft.com/office/powerpoint/2010/main" val="130436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Enfield: </a:t>
            </a:r>
            <a:r>
              <a:rPr lang="en-US" err="1">
                <a:cs typeface="Calibri"/>
              </a:rPr>
              <a:t>Utalized</a:t>
            </a:r>
            <a:r>
              <a:rPr lang="en-US">
                <a:cs typeface="Calibri" panose="020F0502020204030204"/>
              </a:rPr>
              <a:t> the sustainability triangle to form a resiliency chapter with language that was extremely validating of the human experience, covering equity very well: I'm excited to see how it applies to their land-use decisions in the future.</a:t>
            </a:r>
          </a:p>
        </p:txBody>
      </p:sp>
      <p:sp>
        <p:nvSpPr>
          <p:cNvPr id="4" name="Slide Number Placeholder 3"/>
          <p:cNvSpPr>
            <a:spLocks noGrp="1"/>
          </p:cNvSpPr>
          <p:nvPr>
            <p:ph type="sldNum" sz="quarter" idx="5"/>
          </p:nvPr>
        </p:nvSpPr>
        <p:spPr/>
        <p:txBody>
          <a:bodyPr/>
          <a:lstStyle/>
          <a:p>
            <a:fld id="{B0A79B36-43D3-4722-AF9C-F43F5250D813}" type="slidenum">
              <a:rPr lang="en-US" smtClean="0"/>
              <a:t>6</a:t>
            </a:fld>
            <a:endParaRPr lang="en-US"/>
          </a:p>
        </p:txBody>
      </p:sp>
    </p:spTree>
    <p:extLst>
      <p:ext uri="{BB962C8B-B14F-4D97-AF65-F5344CB8AC3E}">
        <p14:creationId xmlns:p14="http://schemas.microsoft.com/office/powerpoint/2010/main" val="59933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And for those of you familiar or involved with SCT – we also are joined this summer by 2 Fellows – Adrian Huq and Brett Hurley – if you want contact information for anyone, just request that in the chat</a:t>
            </a:r>
          </a:p>
        </p:txBody>
      </p:sp>
      <p:sp>
        <p:nvSpPr>
          <p:cNvPr id="4" name="Slide Number Placeholder 3"/>
          <p:cNvSpPr>
            <a:spLocks noGrp="1"/>
          </p:cNvSpPr>
          <p:nvPr>
            <p:ph type="sldNum" sz="quarter" idx="5"/>
          </p:nvPr>
        </p:nvSpPr>
        <p:spPr/>
        <p:txBody>
          <a:bodyPr/>
          <a:lstStyle/>
          <a:p>
            <a:fld id="{B0A79B36-43D3-4722-AF9C-F43F5250D813}" type="slidenum">
              <a:rPr lang="en-US" smtClean="0"/>
              <a:t>7</a:t>
            </a:fld>
            <a:endParaRPr lang="en-US"/>
          </a:p>
        </p:txBody>
      </p:sp>
    </p:spTree>
    <p:extLst>
      <p:ext uri="{BB962C8B-B14F-4D97-AF65-F5344CB8AC3E}">
        <p14:creationId xmlns:p14="http://schemas.microsoft.com/office/powerpoint/2010/main" val="100803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panose="020F0502020204030204"/>
              </a:rPr>
              <a:t>The MSA received $1M in funding through the Climate Pollution Reduction Grant program to conduct climate action planning work – CRCOG is the lead agency for the MSA (our region plus </a:t>
            </a:r>
            <a:r>
              <a:rPr lang="en-US" dirty="0" err="1">
                <a:cs typeface="Calibri" panose="020F0502020204030204"/>
              </a:rPr>
              <a:t>RiverCOG</a:t>
            </a:r>
            <a:r>
              <a:rPr lang="en-US" dirty="0">
                <a:cs typeface="Calibri" panose="020F0502020204030204"/>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panose="020F0502020204030204"/>
              </a:rPr>
              <a:t>Kyle continuing to lead the climate planning work we’re doing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panose="020F0502020204030204"/>
              </a:rPr>
              <a:t>Completed the priority CAP earlier this year – identified 6 priority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panose="020F0502020204030204"/>
              </a:rPr>
              <a:t>Building off one of those, we submitted as lead applicant for a coalition of 7 COGs and implementation grant application to help install and remove barriers to solar panel installation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panose="020F0502020204030204"/>
              </a:rPr>
              <a:t>Currently working on the CCAP, all the actions that didn’t make it into the priority plan are now being reviewed and will need to be measured for their potential to reduce GHGs</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A79B36-43D3-4722-AF9C-F43F5250D813}" type="slidenum">
              <a:rPr lang="en-US" smtClean="0"/>
              <a:t>8</a:t>
            </a:fld>
            <a:endParaRPr lang="en-US"/>
          </a:p>
        </p:txBody>
      </p:sp>
    </p:spTree>
    <p:extLst>
      <p:ext uri="{BB962C8B-B14F-4D97-AF65-F5344CB8AC3E}">
        <p14:creationId xmlns:p14="http://schemas.microsoft.com/office/powerpoint/2010/main" val="329052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A2F41"/>
                </a:solidFill>
                <a:effectLst/>
                <a:latin typeface="Abadi" panose="020B0604020104020204" pitchFamily="34" charset="0"/>
                <a:ea typeface="Aptos" panose="020B0004020202020204" pitchFamily="34" charset="0"/>
                <a:cs typeface="Aptos" panose="020B0004020202020204" pitchFamily="34" charset="0"/>
                <a:hlinkClick r:id="rId3"/>
              </a:rPr>
              <a:t>https://nvcogct.gov/what-we-do/land-use/education-training/</a:t>
            </a:r>
            <a:r>
              <a:rPr lang="en-US" sz="1800" u="sng" dirty="0">
                <a:solidFill>
                  <a:srgbClr val="0A2F41"/>
                </a:solidFill>
                <a:effectLst/>
                <a:latin typeface="Abadi" panose="020B0604020104020204" pitchFamily="34" charset="0"/>
                <a:ea typeface="Aptos" panose="020B0004020202020204" pitchFamily="34" charset="0"/>
                <a:cs typeface="Aptos" panose="020B0004020202020204" pitchFamily="34" charset="0"/>
              </a:rPr>
              <a:t> </a:t>
            </a:r>
          </a:p>
          <a:p>
            <a:endParaRPr lang="en-US" sz="1800" u="sng" dirty="0">
              <a:solidFill>
                <a:srgbClr val="0A2F41"/>
              </a:solidFill>
              <a:effectLst/>
              <a:latin typeface="Abadi" panose="020B0604020104020204" pitchFamily="34" charset="0"/>
              <a:cs typeface="Calibri" panose="020F0502020204030204"/>
            </a:endParaRPr>
          </a:p>
          <a:p>
            <a:r>
              <a:rPr lang="en-US" sz="1800" u="sng" dirty="0">
                <a:solidFill>
                  <a:srgbClr val="0A2F41"/>
                </a:solidFill>
                <a:effectLst/>
                <a:latin typeface="Abadi" panose="020B0604020104020204" pitchFamily="34" charset="0"/>
                <a:cs typeface="Calibri" panose="020F0502020204030204"/>
              </a:rPr>
              <a:t>PUT IN CHAT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0A79B36-43D3-4722-AF9C-F43F5250D813}" type="slidenum">
              <a:rPr lang="en-US" smtClean="0"/>
              <a:t>9</a:t>
            </a:fld>
            <a:endParaRPr lang="en-US"/>
          </a:p>
        </p:txBody>
      </p:sp>
    </p:spTree>
    <p:extLst>
      <p:ext uri="{BB962C8B-B14F-4D97-AF65-F5344CB8AC3E}">
        <p14:creationId xmlns:p14="http://schemas.microsoft.com/office/powerpoint/2010/main" val="172170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846CE7D5-CF57-46EF-B807-FDD0502418D4}" type="datetimeFigureOut">
              <a:rPr lang="en-US" smtClean="0"/>
              <a:pPr/>
              <a:t>6/18/2024</a:t>
            </a:fld>
            <a:endParaRPr lang="en-US"/>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ea typeface="Verdana" panose="020B0604030504040204" pitchFamily="34" charset="0"/>
              </a:defRPr>
            </a:lvl1pPr>
          </a:lstStyle>
          <a:p>
            <a:fld id="{846CE7D5-CF57-46EF-B807-FDD0502418D4}" type="datetimeFigureOut">
              <a:rPr lang="en-US" smtClean="0"/>
              <a:pPr/>
              <a:t>6/18/2024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79" r:id="rId6"/>
    <p:sldLayoutId id="2147483698" r:id="rId7"/>
    <p:sldLayoutId id="2147483699" r:id="rId8"/>
    <p:sldLayoutId id="2147483700"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linkprotect.cudasvc.com/url?a=https%3a%2f%2fnvcogct.gov%2fwhat-we-do%2fland-use%2feducation-training%2f&amp;c=E,1,UObJRppS21fUpQVOcV_rO_uP3m3bUVak3zA0lHICA1wr6xT5S_TUzP2cCzVY2fIZG0bMEclQeho0NElQpswhOtqXojMLcyfXPa2bmgryQuRVC8rBHYNTRlqo&amp;typo=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Regional Planning Commission</a:t>
            </a:r>
            <a:endParaRPr lang="en-US"/>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1F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3" name="TextBox 2">
            <a:extLst>
              <a:ext uri="{FF2B5EF4-FFF2-40B4-BE49-F238E27FC236}">
                <a16:creationId xmlns:a16="http://schemas.microsoft.com/office/drawing/2014/main" id="{5ADDE5D0-273F-4996-A79C-3F6EDFEF97B0}"/>
              </a:ext>
            </a:extLst>
          </p:cNvPr>
          <p:cNvSpPr txBox="1"/>
          <p:nvPr/>
        </p:nvSpPr>
        <p:spPr>
          <a:xfrm>
            <a:off x="354312" y="803805"/>
            <a:ext cx="10491623" cy="53347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latin typeface="Verdana"/>
                <a:ea typeface="Verdana"/>
                <a:cs typeface="+mn-lt"/>
              </a:rPr>
              <a:t>Welcome to a CRCOG Zoom Meeting</a:t>
            </a:r>
            <a:endParaRPr lang="en-US">
              <a:latin typeface="Verdana"/>
              <a:ea typeface="Verdana"/>
            </a:endParaRPr>
          </a:p>
          <a:p>
            <a:pPr marL="342900" indent="-342900">
              <a:spcAft>
                <a:spcPts val="500"/>
              </a:spcAft>
              <a:buFont typeface="Arial" panose="020B0604020202020204" pitchFamily="34" charset="0"/>
              <a:buChar char="•"/>
            </a:pPr>
            <a:r>
              <a:rPr lang="en-US" sz="2400">
                <a:latin typeface="Verdana"/>
                <a:ea typeface="Verdana"/>
                <a:cs typeface="Calibri"/>
              </a:rPr>
              <a:t>We have muted attendees upon entrance. We will unmute people either individually or for everyone depending on the situation.  </a:t>
            </a:r>
          </a:p>
          <a:p>
            <a:pPr marL="342900" indent="-342900">
              <a:spcAft>
                <a:spcPts val="500"/>
              </a:spcAft>
              <a:buFont typeface="Arial" panose="020B0604020202020204" pitchFamily="34" charset="0"/>
              <a:buChar char="•"/>
            </a:pPr>
            <a:r>
              <a:rPr lang="en-US" sz="2400">
                <a:latin typeface="Verdana"/>
                <a:ea typeface="Verdana"/>
                <a:cs typeface="Calibri"/>
              </a:rPr>
              <a:t>For our public meetings, we will be taking a roll-call of attendance based on who we identify as being on the call and then ask those we cannot identify to state their name and town.</a:t>
            </a:r>
          </a:p>
          <a:p>
            <a:pPr marL="342900" indent="-342900">
              <a:spcAft>
                <a:spcPts val="500"/>
              </a:spcAft>
              <a:buFont typeface="Arial" panose="020B0604020202020204" pitchFamily="34" charset="0"/>
              <a:buChar char="•"/>
            </a:pPr>
            <a:r>
              <a:rPr lang="en-US" sz="2400">
                <a:latin typeface="Verdana"/>
                <a:ea typeface="Verdana"/>
                <a:cs typeface="Calibri"/>
              </a:rPr>
              <a:t>Each time you speak, you must identify yourself with your name and town prior to making your point.</a:t>
            </a:r>
          </a:p>
          <a:p>
            <a:pPr marL="342900" indent="-342900">
              <a:spcAft>
                <a:spcPts val="500"/>
              </a:spcAft>
              <a:buFont typeface="Arial" panose="020B0604020202020204" pitchFamily="34" charset="0"/>
              <a:buChar char="•"/>
            </a:pPr>
            <a:r>
              <a:rPr lang="en-US" sz="2400">
                <a:latin typeface="Verdana"/>
                <a:ea typeface="Verdana"/>
                <a:cs typeface="Calibri"/>
              </a:rPr>
              <a:t>If you are abstaining or objecting to an action item, please state your name and town.</a:t>
            </a:r>
          </a:p>
          <a:p>
            <a:pPr marL="342900" indent="-342900">
              <a:buFont typeface="Arial" panose="020B0604020202020204" pitchFamily="34" charset="0"/>
              <a:buChar char="•"/>
            </a:pPr>
            <a:r>
              <a:rPr lang="en-US" sz="2400">
                <a:latin typeface="Verdana"/>
                <a:ea typeface="Verdana"/>
                <a:cs typeface="Calibri"/>
              </a:rPr>
              <a:t>Meeting materials are available at CRCOG.org</a:t>
            </a:r>
          </a:p>
          <a:p>
            <a:endParaRPr lang="en-US" sz="2400">
              <a:cs typeface="Calibri"/>
            </a:endParaRPr>
          </a:p>
        </p:txBody>
      </p:sp>
      <p:pic>
        <p:nvPicPr>
          <p:cNvPr id="9" name="Picture 4">
            <a:extLst>
              <a:ext uri="{FF2B5EF4-FFF2-40B4-BE49-F238E27FC236}">
                <a16:creationId xmlns:a16="http://schemas.microsoft.com/office/drawing/2014/main" id="{E3B5E5A2-82A6-485A-8C5F-36DC998EAECD}"/>
              </a:ext>
            </a:extLst>
          </p:cNvPr>
          <p:cNvPicPr>
            <a:picLocks noChangeAspect="1"/>
          </p:cNvPicPr>
          <p:nvPr/>
        </p:nvPicPr>
        <p:blipFill>
          <a:blip r:embed="rId3"/>
          <a:stretch>
            <a:fillRect/>
          </a:stretch>
        </p:blipFill>
        <p:spPr>
          <a:xfrm>
            <a:off x="-1712" y="5848433"/>
            <a:ext cx="12195424" cy="794798"/>
          </a:xfrm>
          <a:prstGeom prst="rect">
            <a:avLst/>
          </a:prstGeom>
        </p:spPr>
      </p:pic>
    </p:spTree>
    <p:extLst>
      <p:ext uri="{BB962C8B-B14F-4D97-AF65-F5344CB8AC3E}">
        <p14:creationId xmlns:p14="http://schemas.microsoft.com/office/powerpoint/2010/main" val="320517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1665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4. CRCOG Staff Updates – Warehousing Study</a:t>
            </a:r>
            <a:endParaRPr lang="en-US" sz="3200" b="1" dirty="0">
              <a:solidFill>
                <a:schemeClr val="bg2">
                  <a:lumMod val="25000"/>
                </a:schemeClr>
              </a:solidFill>
              <a:latin typeface="Georgia"/>
              <a:ea typeface="+mn-lt"/>
              <a:cs typeface="+mn-lt"/>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4" name="TextBox 3">
            <a:extLst>
              <a:ext uri="{FF2B5EF4-FFF2-40B4-BE49-F238E27FC236}">
                <a16:creationId xmlns:a16="http://schemas.microsoft.com/office/drawing/2014/main" id="{BD6D806D-B7BB-5BBB-6C59-F1C23540982A}"/>
              </a:ext>
            </a:extLst>
          </p:cNvPr>
          <p:cNvSpPr txBox="1"/>
          <p:nvPr/>
        </p:nvSpPr>
        <p:spPr>
          <a:xfrm>
            <a:off x="191449" y="730706"/>
            <a:ext cx="8800151" cy="500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200" dirty="0">
              <a:latin typeface="Verdana"/>
              <a:ea typeface="Verdana"/>
              <a:cs typeface="Calibri"/>
            </a:endParaRPr>
          </a:p>
          <a:p>
            <a:pPr marL="457200" indent="-457200">
              <a:buFont typeface="Arial"/>
              <a:buChar char="•"/>
            </a:pPr>
            <a:r>
              <a:rPr lang="en-US" sz="2200" dirty="0">
                <a:latin typeface="Verdana"/>
                <a:ea typeface="+mn-lt"/>
                <a:cs typeface="+mn-lt"/>
              </a:rPr>
              <a:t>RFP released in </a:t>
            </a:r>
            <a:r>
              <a:rPr lang="en-US" sz="2200" dirty="0" err="1">
                <a:latin typeface="Verdana"/>
                <a:ea typeface="+mn-lt"/>
                <a:cs typeface="+mn-lt"/>
              </a:rPr>
              <a:t>Mayand</a:t>
            </a:r>
            <a:r>
              <a:rPr lang="en-US" sz="2200" dirty="0">
                <a:latin typeface="Verdana"/>
                <a:ea typeface="+mn-lt"/>
                <a:cs typeface="+mn-lt"/>
              </a:rPr>
              <a:t> have received 3 submissions, select by end of July</a:t>
            </a:r>
          </a:p>
          <a:p>
            <a:pPr marL="457200" indent="-457200">
              <a:lnSpc>
                <a:spcPct val="150000"/>
              </a:lnSpc>
              <a:buFont typeface="Arial"/>
              <a:buChar char="•"/>
            </a:pPr>
            <a:endParaRPr lang="en-US" sz="2200" dirty="0">
              <a:latin typeface="Verdana"/>
              <a:ea typeface="+mn-lt"/>
              <a:cs typeface="+mn-lt"/>
            </a:endParaRPr>
          </a:p>
          <a:p>
            <a:pPr marL="457200" indent="-457200">
              <a:buFont typeface="Arial"/>
              <a:buChar char="•"/>
            </a:pPr>
            <a:r>
              <a:rPr lang="en-US" sz="2200" dirty="0">
                <a:latin typeface="Verdana"/>
                <a:ea typeface="+mn-lt"/>
                <a:cs typeface="+mn-lt"/>
              </a:rPr>
              <a:t>Better understanding of trip generation, environmental, brick-and-mortar retail impacts as well as transportation infrastructure and land development needs for warehouse and distribution centers</a:t>
            </a:r>
          </a:p>
          <a:p>
            <a:endParaRPr lang="en-US" sz="2200" dirty="0">
              <a:latin typeface="Verdana"/>
              <a:ea typeface="+mn-lt"/>
              <a:cs typeface="+mn-lt"/>
            </a:endParaRPr>
          </a:p>
          <a:p>
            <a:pPr marL="457200" indent="-457200">
              <a:buFont typeface="Arial"/>
              <a:buChar char="•"/>
            </a:pPr>
            <a:r>
              <a:rPr lang="en-US" sz="2200" dirty="0">
                <a:latin typeface="Verdana"/>
                <a:ea typeface="+mn-lt"/>
                <a:cs typeface="+mn-lt"/>
              </a:rPr>
              <a:t>Goal to help state, regional, and local policymakers better understand the challenges and opportunities presented by the growth in e-commerce and associated logistics and warehousing centers</a:t>
            </a:r>
          </a:p>
          <a:p>
            <a:endParaRPr lang="en-US" sz="2200" dirty="0">
              <a:latin typeface="Verdana"/>
              <a:ea typeface="Verdana"/>
              <a:cs typeface="Calibri"/>
            </a:endParaRPr>
          </a:p>
        </p:txBody>
      </p:sp>
      <p:pic>
        <p:nvPicPr>
          <p:cNvPr id="7" name="Picture 6" descr="A building with a rainbow painted walkway&#10;&#10;Description automatically generated">
            <a:extLst>
              <a:ext uri="{FF2B5EF4-FFF2-40B4-BE49-F238E27FC236}">
                <a16:creationId xmlns:a16="http://schemas.microsoft.com/office/drawing/2014/main" id="{07378C40-0AEB-6BDB-E571-130354AF49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711" y="1096668"/>
            <a:ext cx="3055289" cy="4072232"/>
          </a:xfrm>
          <a:prstGeom prst="rect">
            <a:avLst/>
          </a:prstGeom>
        </p:spPr>
      </p:pic>
      <p:sp>
        <p:nvSpPr>
          <p:cNvPr id="9" name="Rectangle 8">
            <a:extLst>
              <a:ext uri="{FF2B5EF4-FFF2-40B4-BE49-F238E27FC236}">
                <a16:creationId xmlns:a16="http://schemas.microsoft.com/office/drawing/2014/main" id="{1EAA43CC-8AED-2683-A1A7-EB738134617E}"/>
              </a:ext>
            </a:extLst>
          </p:cNvPr>
          <p:cNvSpPr/>
          <p:nvPr/>
        </p:nvSpPr>
        <p:spPr>
          <a:xfrm>
            <a:off x="7772400" y="5283200"/>
            <a:ext cx="4419600" cy="14462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E4B58B-75F9-7252-F246-3CBDDE4B888D}"/>
              </a:ext>
            </a:extLst>
          </p:cNvPr>
          <p:cNvSpPr txBox="1"/>
          <p:nvPr/>
        </p:nvSpPr>
        <p:spPr>
          <a:xfrm>
            <a:off x="8104534" y="5367514"/>
            <a:ext cx="3747368" cy="1125629"/>
          </a:xfrm>
          <a:prstGeom prst="rect">
            <a:avLst/>
          </a:prstGeom>
          <a:noFill/>
        </p:spPr>
        <p:txBody>
          <a:bodyPr wrap="square" rtlCol="0">
            <a:spAutoFit/>
          </a:bodyPr>
          <a:lstStyle/>
          <a:p>
            <a:pPr>
              <a:lnSpc>
                <a:spcPct val="150000"/>
              </a:lnSpc>
            </a:pPr>
            <a:r>
              <a:rPr lang="en-US" sz="2400" b="1" dirty="0">
                <a:solidFill>
                  <a:schemeClr val="bg1"/>
                </a:solidFill>
                <a:latin typeface="Verdana" panose="020B0604030504040204" pitchFamily="34" charset="0"/>
                <a:ea typeface="Verdana" panose="020B0604030504040204" pitchFamily="34" charset="0"/>
              </a:rPr>
              <a:t>Contact Kyle:</a:t>
            </a:r>
          </a:p>
          <a:p>
            <a:pPr>
              <a:lnSpc>
                <a:spcPct val="150000"/>
              </a:lnSpc>
            </a:pPr>
            <a:r>
              <a:rPr lang="en-US" sz="2400" b="1" dirty="0">
                <a:solidFill>
                  <a:schemeClr val="bg1"/>
                </a:solidFill>
                <a:latin typeface="Verdana" panose="020B0604030504040204" pitchFamily="34" charset="0"/>
                <a:ea typeface="Verdana" panose="020B0604030504040204" pitchFamily="34" charset="0"/>
              </a:rPr>
              <a:t>kshiel@crcog.org</a:t>
            </a:r>
          </a:p>
        </p:txBody>
      </p:sp>
    </p:spTree>
    <p:extLst>
      <p:ext uri="{BB962C8B-B14F-4D97-AF65-F5344CB8AC3E}">
        <p14:creationId xmlns:p14="http://schemas.microsoft.com/office/powerpoint/2010/main" val="163861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166551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4. CRCOG Staff Updates – Stormwater &amp; Hazard Mitigation</a:t>
            </a:r>
            <a:endParaRPr lang="en-US" sz="3200" b="1" dirty="0">
              <a:solidFill>
                <a:schemeClr val="bg2">
                  <a:lumMod val="25000"/>
                </a:schemeClr>
              </a:solidFill>
              <a:latin typeface="Georgia"/>
              <a:ea typeface="+mn-lt"/>
              <a:cs typeface="+mn-lt"/>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4" name="TextBox 3">
            <a:extLst>
              <a:ext uri="{FF2B5EF4-FFF2-40B4-BE49-F238E27FC236}">
                <a16:creationId xmlns:a16="http://schemas.microsoft.com/office/drawing/2014/main" id="{BD6D806D-B7BB-5BBB-6C59-F1C23540982A}"/>
              </a:ext>
            </a:extLst>
          </p:cNvPr>
          <p:cNvSpPr txBox="1"/>
          <p:nvPr/>
        </p:nvSpPr>
        <p:spPr>
          <a:xfrm>
            <a:off x="191449" y="730706"/>
            <a:ext cx="11873137"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200" dirty="0">
              <a:latin typeface="Verdana"/>
              <a:ea typeface="Verdana"/>
              <a:cs typeface="Calibri"/>
            </a:endParaRPr>
          </a:p>
          <a:p>
            <a:pPr marL="457200" indent="-457200">
              <a:lnSpc>
                <a:spcPct val="150000"/>
              </a:lnSpc>
              <a:buFont typeface="Arial"/>
              <a:buChar char="•"/>
            </a:pPr>
            <a:r>
              <a:rPr lang="en-US" sz="2200" dirty="0">
                <a:latin typeface="Verdana"/>
                <a:ea typeface="+mn-lt"/>
                <a:cs typeface="+mn-lt"/>
              </a:rPr>
              <a:t>DEEP Grant to explore a regional stormwater authority/utility - project kick-off likely in Fall 2024</a:t>
            </a:r>
          </a:p>
          <a:p>
            <a:pPr marL="457200" indent="-457200">
              <a:lnSpc>
                <a:spcPct val="150000"/>
              </a:lnSpc>
              <a:buFont typeface="Arial"/>
              <a:buChar char="•"/>
            </a:pPr>
            <a:r>
              <a:rPr lang="en-US" sz="2200" dirty="0">
                <a:latin typeface="Verdana"/>
                <a:ea typeface="+mn-lt"/>
                <a:cs typeface="+mn-lt"/>
              </a:rPr>
              <a:t>FEMA remapping Farmington River floodplains, event later this year</a:t>
            </a:r>
          </a:p>
          <a:p>
            <a:pPr marL="457200" indent="-457200">
              <a:lnSpc>
                <a:spcPct val="150000"/>
              </a:lnSpc>
              <a:buFont typeface="Arial"/>
              <a:buChar char="•"/>
            </a:pPr>
            <a:r>
              <a:rPr lang="en-US" sz="2200" dirty="0">
                <a:latin typeface="Verdana"/>
                <a:ea typeface="+mn-lt"/>
                <a:cs typeface="+mn-lt"/>
              </a:rPr>
              <a:t>Resilient 2.0 identifying vulnerable areas for further technical assistance</a:t>
            </a:r>
          </a:p>
          <a:p>
            <a:pPr marL="457200" indent="-457200">
              <a:lnSpc>
                <a:spcPct val="150000"/>
              </a:lnSpc>
              <a:buFont typeface="Arial"/>
              <a:buChar char="•"/>
            </a:pPr>
            <a:r>
              <a:rPr lang="en-US" sz="2200">
                <a:latin typeface="Verdana"/>
                <a:ea typeface="+mn-lt"/>
                <a:cs typeface="+mn-lt"/>
              </a:rPr>
              <a:t>Hazard Mitigation &amp; Climate Adaptation Plan - awaiting FEMA approval then local adoption begins</a:t>
            </a:r>
            <a:endParaRPr lang="en-US" sz="2200" dirty="0">
              <a:latin typeface="Verdana"/>
              <a:ea typeface="+mn-lt"/>
              <a:cs typeface="+mn-lt"/>
            </a:endParaRPr>
          </a:p>
          <a:p>
            <a:endParaRPr lang="en-US" sz="2200" dirty="0">
              <a:latin typeface="Verdana"/>
              <a:ea typeface="Verdana"/>
              <a:cs typeface="Calibri"/>
            </a:endParaRPr>
          </a:p>
        </p:txBody>
      </p:sp>
      <p:sp>
        <p:nvSpPr>
          <p:cNvPr id="3" name="Rectangle 2">
            <a:extLst>
              <a:ext uri="{FF2B5EF4-FFF2-40B4-BE49-F238E27FC236}">
                <a16:creationId xmlns:a16="http://schemas.microsoft.com/office/drawing/2014/main" id="{72A7B700-1157-2354-2CD7-F444257995C2}"/>
              </a:ext>
            </a:extLst>
          </p:cNvPr>
          <p:cNvSpPr/>
          <p:nvPr/>
        </p:nvSpPr>
        <p:spPr>
          <a:xfrm>
            <a:off x="7772400" y="3835400"/>
            <a:ext cx="4419600" cy="14462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5E528F-31D3-4590-D7FA-601E50E20C7F}"/>
              </a:ext>
            </a:extLst>
          </p:cNvPr>
          <p:cNvSpPr txBox="1"/>
          <p:nvPr/>
        </p:nvSpPr>
        <p:spPr>
          <a:xfrm>
            <a:off x="8104534" y="3919714"/>
            <a:ext cx="3960052" cy="1125629"/>
          </a:xfrm>
          <a:prstGeom prst="rect">
            <a:avLst/>
          </a:prstGeom>
          <a:noFill/>
        </p:spPr>
        <p:txBody>
          <a:bodyPr wrap="square" rtlCol="0">
            <a:spAutoFit/>
          </a:bodyPr>
          <a:lstStyle/>
          <a:p>
            <a:pPr>
              <a:lnSpc>
                <a:spcPct val="150000"/>
              </a:lnSpc>
            </a:pPr>
            <a:r>
              <a:rPr lang="en-US" sz="2400" b="1" dirty="0">
                <a:solidFill>
                  <a:schemeClr val="bg1"/>
                </a:solidFill>
                <a:latin typeface="Verdana" panose="020B0604030504040204" pitchFamily="34" charset="0"/>
                <a:ea typeface="Verdana" panose="020B0604030504040204" pitchFamily="34" charset="0"/>
              </a:rPr>
              <a:t>Contact Heidi:</a:t>
            </a:r>
          </a:p>
          <a:p>
            <a:pPr>
              <a:lnSpc>
                <a:spcPct val="150000"/>
              </a:lnSpc>
            </a:pPr>
            <a:r>
              <a:rPr lang="en-US" sz="2400" b="1" dirty="0">
                <a:solidFill>
                  <a:schemeClr val="bg1"/>
                </a:solidFill>
                <a:latin typeface="Verdana" panose="020B0604030504040204" pitchFamily="34" charset="0"/>
                <a:ea typeface="Verdana" panose="020B0604030504040204" pitchFamily="34" charset="0"/>
              </a:rPr>
              <a:t>hsamokar@crcog.org</a:t>
            </a:r>
          </a:p>
        </p:txBody>
      </p:sp>
    </p:spTree>
    <p:extLst>
      <p:ext uri="{BB962C8B-B14F-4D97-AF65-F5344CB8AC3E}">
        <p14:creationId xmlns:p14="http://schemas.microsoft.com/office/powerpoint/2010/main" val="380457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1665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4. CRCOG Staff Updates - Micromobility</a:t>
            </a:r>
            <a:endParaRPr lang="en-US" sz="3200" b="1" dirty="0">
              <a:solidFill>
                <a:schemeClr val="bg2">
                  <a:lumMod val="25000"/>
                </a:schemeClr>
              </a:solidFill>
              <a:latin typeface="Georgia"/>
              <a:ea typeface="+mn-lt"/>
              <a:cs typeface="+mn-lt"/>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4" name="TextBox 3">
            <a:extLst>
              <a:ext uri="{FF2B5EF4-FFF2-40B4-BE49-F238E27FC236}">
                <a16:creationId xmlns:a16="http://schemas.microsoft.com/office/drawing/2014/main" id="{BD6D806D-B7BB-5BBB-6C59-F1C23540982A}"/>
              </a:ext>
            </a:extLst>
          </p:cNvPr>
          <p:cNvSpPr txBox="1"/>
          <p:nvPr/>
        </p:nvSpPr>
        <p:spPr>
          <a:xfrm>
            <a:off x="191450" y="730706"/>
            <a:ext cx="8098112"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200" dirty="0">
              <a:latin typeface="Verdana"/>
              <a:ea typeface="Verdana"/>
              <a:cs typeface="Calibri"/>
            </a:endParaRPr>
          </a:p>
          <a:p>
            <a:r>
              <a:rPr lang="en-US" sz="2200" dirty="0">
                <a:latin typeface="Verdana"/>
                <a:ea typeface="Verdana"/>
                <a:cs typeface="Calibri"/>
              </a:rPr>
              <a:t>RFP released seeking a new vendor to provide micromobility services</a:t>
            </a:r>
          </a:p>
          <a:p>
            <a:endParaRPr lang="en-US" sz="2200" dirty="0">
              <a:latin typeface="Verdana"/>
              <a:ea typeface="Verdana"/>
              <a:cs typeface="Calibri"/>
            </a:endParaRPr>
          </a:p>
          <a:p>
            <a:r>
              <a:rPr lang="en-US" sz="2200" dirty="0">
                <a:latin typeface="Verdana"/>
                <a:ea typeface="Verdana"/>
                <a:cs typeface="Calibri"/>
              </a:rPr>
              <a:t>Resolution to Policy Board later this month</a:t>
            </a:r>
          </a:p>
          <a:p>
            <a:endParaRPr lang="en-US" sz="2200" dirty="0">
              <a:latin typeface="Verdana"/>
              <a:ea typeface="Verdana"/>
              <a:cs typeface="Calibri"/>
            </a:endParaRPr>
          </a:p>
          <a:p>
            <a:pPr lvl="1"/>
            <a:r>
              <a:rPr lang="en-US" sz="2200" dirty="0">
                <a:latin typeface="Verdana"/>
                <a:ea typeface="Verdana"/>
                <a:cs typeface="Calibri"/>
              </a:rPr>
              <a:t>1</a:t>
            </a:r>
            <a:r>
              <a:rPr lang="en-US" sz="2200" baseline="30000" dirty="0">
                <a:latin typeface="Verdana"/>
                <a:ea typeface="Verdana"/>
                <a:cs typeface="Calibri"/>
              </a:rPr>
              <a:t>st</a:t>
            </a:r>
            <a:r>
              <a:rPr lang="en-US" sz="2200" dirty="0">
                <a:latin typeface="Verdana"/>
                <a:ea typeface="Verdana"/>
                <a:cs typeface="Calibri"/>
              </a:rPr>
              <a:t> Phase – Hartford, New Haven, New Britain pilot (Spring)</a:t>
            </a:r>
          </a:p>
          <a:p>
            <a:pPr lvl="1"/>
            <a:endParaRPr lang="en-US" sz="2200" dirty="0">
              <a:latin typeface="Verdana"/>
              <a:ea typeface="Verdana"/>
              <a:cs typeface="Calibri"/>
            </a:endParaRPr>
          </a:p>
          <a:p>
            <a:pPr lvl="1"/>
            <a:r>
              <a:rPr lang="en-US" sz="2200" dirty="0">
                <a:latin typeface="Verdana"/>
                <a:ea typeface="Verdana"/>
                <a:cs typeface="Calibri"/>
              </a:rPr>
              <a:t>2</a:t>
            </a:r>
            <a:r>
              <a:rPr lang="en-US" sz="2200" baseline="30000" dirty="0">
                <a:latin typeface="Verdana"/>
                <a:ea typeface="Verdana"/>
                <a:cs typeface="Calibri"/>
              </a:rPr>
              <a:t>nd</a:t>
            </a:r>
            <a:r>
              <a:rPr lang="en-US" sz="2200" dirty="0">
                <a:latin typeface="Verdana"/>
                <a:ea typeface="Verdana"/>
                <a:cs typeface="Calibri"/>
              </a:rPr>
              <a:t> Phase – other interested CRCOG and Capitol Region Purchasing Council towns</a:t>
            </a:r>
          </a:p>
        </p:txBody>
      </p:sp>
      <p:pic>
        <p:nvPicPr>
          <p:cNvPr id="5" name="Picture 4" descr="A group of scooters on a sidewalk&#10;&#10;Description automatically generated">
            <a:extLst>
              <a:ext uri="{FF2B5EF4-FFF2-40B4-BE49-F238E27FC236}">
                <a16:creationId xmlns:a16="http://schemas.microsoft.com/office/drawing/2014/main" id="{6668F064-3270-7E1F-D00B-F4C5E0E69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1924" y="888818"/>
            <a:ext cx="3700076" cy="4931634"/>
          </a:xfrm>
          <a:prstGeom prst="rect">
            <a:avLst/>
          </a:prstGeom>
        </p:spPr>
      </p:pic>
    </p:spTree>
    <p:extLst>
      <p:ext uri="{BB962C8B-B14F-4D97-AF65-F5344CB8AC3E}">
        <p14:creationId xmlns:p14="http://schemas.microsoft.com/office/powerpoint/2010/main" val="420524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5. Report on Zoning and Subdivision Referrals</a:t>
            </a:r>
            <a:endParaRPr lang="en-US" sz="1400" dirty="0">
              <a:solidFill>
                <a:schemeClr val="bg2">
                  <a:lumMod val="25000"/>
                </a:schemeClr>
              </a:solidFill>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3" name="TextBox 2">
            <a:extLst>
              <a:ext uri="{FF2B5EF4-FFF2-40B4-BE49-F238E27FC236}">
                <a16:creationId xmlns:a16="http://schemas.microsoft.com/office/drawing/2014/main" id="{8B8B02EA-E5B3-F694-01B2-A83B06BA7B27}"/>
              </a:ext>
            </a:extLst>
          </p:cNvPr>
          <p:cNvSpPr txBox="1"/>
          <p:nvPr/>
        </p:nvSpPr>
        <p:spPr>
          <a:xfrm>
            <a:off x="-8176" y="796957"/>
            <a:ext cx="11996918" cy="497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sz="2000" b="1">
              <a:latin typeface="Georgia"/>
              <a:cs typeface="Calibri" panose="020F0502020204030204"/>
            </a:endParaRPr>
          </a:p>
        </p:txBody>
      </p:sp>
    </p:spTree>
    <p:extLst>
      <p:ext uri="{BB962C8B-B14F-4D97-AF65-F5344CB8AC3E}">
        <p14:creationId xmlns:p14="http://schemas.microsoft.com/office/powerpoint/2010/main" val="76669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6. What’s New in My Town</a:t>
            </a:r>
            <a:endParaRPr lang="en-US">
              <a:solidFill>
                <a:schemeClr val="bg2">
                  <a:lumMod val="25000"/>
                </a:schemeClr>
              </a:solidFill>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FF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9" name="Picture 8">
            <a:extLst>
              <a:ext uri="{FF2B5EF4-FFF2-40B4-BE49-F238E27FC236}">
                <a16:creationId xmlns:a16="http://schemas.microsoft.com/office/drawing/2014/main" id="{A0F0ABEE-F40B-4FD8-A095-1A0B6CC9CADF}"/>
              </a:ext>
            </a:extLst>
          </p:cNvPr>
          <p:cNvPicPr>
            <a:picLocks noChangeAspect="1"/>
          </p:cNvPicPr>
          <p:nvPr/>
        </p:nvPicPr>
        <p:blipFill rotWithShape="1">
          <a:blip r:embed="rId4"/>
          <a:srcRect t="17684" b="25484"/>
          <a:stretch/>
        </p:blipFill>
        <p:spPr>
          <a:xfrm>
            <a:off x="2977927" y="1175897"/>
            <a:ext cx="6236146" cy="4506206"/>
          </a:xfrm>
          <a:prstGeom prst="rect">
            <a:avLst/>
          </a:prstGeom>
        </p:spPr>
      </p:pic>
    </p:spTree>
    <p:extLst>
      <p:ext uri="{BB962C8B-B14F-4D97-AF65-F5344CB8AC3E}">
        <p14:creationId xmlns:p14="http://schemas.microsoft.com/office/powerpoint/2010/main" val="61437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295178" y="19360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7. Other Business</a:t>
            </a:r>
            <a:endParaRPr lang="en-US">
              <a:solidFill>
                <a:schemeClr val="bg2">
                  <a:lumMod val="25000"/>
                </a:schemeClr>
              </a:solidFill>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91B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4" name="Picture 4">
            <a:extLst>
              <a:ext uri="{FF2B5EF4-FFF2-40B4-BE49-F238E27FC236}">
                <a16:creationId xmlns:a16="http://schemas.microsoft.com/office/drawing/2014/main" id="{73E4A564-4814-BACC-3053-0F319F656BE2}"/>
              </a:ext>
            </a:extLst>
          </p:cNvPr>
          <p:cNvPicPr>
            <a:picLocks noChangeAspect="1"/>
          </p:cNvPicPr>
          <p:nvPr/>
        </p:nvPicPr>
        <p:blipFill>
          <a:blip r:embed="rId4"/>
          <a:stretch>
            <a:fillRect/>
          </a:stretch>
        </p:blipFill>
        <p:spPr>
          <a:xfrm>
            <a:off x="2542308" y="1137943"/>
            <a:ext cx="7107381" cy="4521500"/>
          </a:xfrm>
          <a:prstGeom prst="rect">
            <a:avLst/>
          </a:prstGeom>
          <a:ln w="57150">
            <a:solidFill>
              <a:schemeClr val="accent6"/>
            </a:solidFill>
          </a:ln>
        </p:spPr>
      </p:pic>
    </p:spTree>
    <p:extLst>
      <p:ext uri="{BB962C8B-B14F-4D97-AF65-F5344CB8AC3E}">
        <p14:creationId xmlns:p14="http://schemas.microsoft.com/office/powerpoint/2010/main" val="427473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Regional Planning Commission</a:t>
            </a:r>
            <a:endParaRPr lang="en-US" sz="4000"/>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00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3" name="TextBox 2">
            <a:extLst>
              <a:ext uri="{FF2B5EF4-FFF2-40B4-BE49-F238E27FC236}">
                <a16:creationId xmlns:a16="http://schemas.microsoft.com/office/drawing/2014/main" id="{5ADDE5D0-273F-4996-A79C-3F6EDFEF97B0}"/>
              </a:ext>
            </a:extLst>
          </p:cNvPr>
          <p:cNvSpPr txBox="1"/>
          <p:nvPr/>
        </p:nvSpPr>
        <p:spPr>
          <a:xfrm>
            <a:off x="191449" y="730706"/>
            <a:ext cx="11873137" cy="5609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endParaRPr lang="en-US" sz="2200" dirty="0">
              <a:latin typeface="Verdana"/>
              <a:ea typeface="Verdana"/>
              <a:cs typeface="Calibri"/>
            </a:endParaRPr>
          </a:p>
          <a:p>
            <a:pPr marL="457200" indent="-457200">
              <a:buAutoNum type="arabicPeriod"/>
            </a:pPr>
            <a:r>
              <a:rPr lang="en-US" sz="2200" dirty="0">
                <a:latin typeface="Verdana"/>
                <a:ea typeface="+mn-lt"/>
                <a:cs typeface="+mn-lt"/>
              </a:rPr>
              <a:t>Welcome and Introductions</a:t>
            </a:r>
          </a:p>
          <a:p>
            <a:pPr marL="457200" indent="-457200">
              <a:buAutoNum type="arabicPeriod"/>
            </a:pPr>
            <a:endParaRPr lang="en-US" sz="2200" dirty="0">
              <a:latin typeface="Verdana"/>
              <a:ea typeface="+mn-lt"/>
              <a:cs typeface="+mn-lt"/>
            </a:endParaRPr>
          </a:p>
          <a:p>
            <a:pPr marL="457200" indent="-457200">
              <a:buAutoNum type="arabicPeriod"/>
            </a:pPr>
            <a:r>
              <a:rPr lang="en-US" sz="2200" dirty="0">
                <a:latin typeface="Verdana"/>
                <a:ea typeface="+mn-lt"/>
                <a:cs typeface="+mn-lt"/>
              </a:rPr>
              <a:t>Adoption of Minutes: March 21, 2024 (attachment) </a:t>
            </a:r>
          </a:p>
          <a:p>
            <a:pPr marL="457200" indent="-457200">
              <a:buAutoNum type="arabicPeriod"/>
            </a:pPr>
            <a:endParaRPr lang="en-US" sz="2200" dirty="0">
              <a:latin typeface="Verdana"/>
              <a:ea typeface="+mn-lt"/>
              <a:cs typeface="+mn-lt"/>
            </a:endParaRPr>
          </a:p>
          <a:p>
            <a:pPr marL="457200" indent="-457200">
              <a:buAutoNum type="arabicPeriod"/>
            </a:pPr>
            <a:r>
              <a:rPr lang="en-US" sz="2200" dirty="0">
                <a:latin typeface="Verdana"/>
                <a:ea typeface="+mn-lt"/>
                <a:cs typeface="+mn-lt"/>
              </a:rPr>
              <a:t>Vote to Set the Date and Time of the 2024 Plan of Conservation and Development Public Hearing </a:t>
            </a:r>
          </a:p>
          <a:p>
            <a:pPr marL="457200" indent="-457200">
              <a:buAutoNum type="arabicPeriod"/>
            </a:pPr>
            <a:endParaRPr lang="en-US" sz="2200" dirty="0">
              <a:latin typeface="Verdana"/>
              <a:ea typeface="+mn-lt"/>
              <a:cs typeface="+mn-lt"/>
            </a:endParaRPr>
          </a:p>
          <a:p>
            <a:pPr marL="457200" indent="-457200">
              <a:buAutoNum type="arabicPeriod"/>
            </a:pPr>
            <a:r>
              <a:rPr lang="en-US" sz="2200" dirty="0">
                <a:latin typeface="Verdana"/>
                <a:ea typeface="+mn-lt"/>
                <a:cs typeface="+mn-lt"/>
              </a:rPr>
              <a:t>CRCOG Staff Updates</a:t>
            </a:r>
          </a:p>
          <a:p>
            <a:pPr marL="457200" indent="-457200">
              <a:buAutoNum type="arabicPeriod"/>
            </a:pPr>
            <a:endParaRPr lang="en-US" sz="2200" dirty="0">
              <a:latin typeface="Verdana"/>
              <a:ea typeface="+mn-lt"/>
              <a:cs typeface="+mn-lt"/>
            </a:endParaRPr>
          </a:p>
          <a:p>
            <a:pPr marL="457200" indent="-457200">
              <a:buAutoNum type="arabicPeriod"/>
            </a:pPr>
            <a:r>
              <a:rPr lang="en-US" sz="2200" dirty="0">
                <a:latin typeface="Verdana"/>
                <a:ea typeface="+mn-lt"/>
                <a:cs typeface="+mn-lt"/>
              </a:rPr>
              <a:t>Report on Zoning and Subdivision Referrals </a:t>
            </a:r>
          </a:p>
          <a:p>
            <a:pPr marL="457200" indent="-457200">
              <a:buAutoNum type="arabicPeriod"/>
            </a:pPr>
            <a:endParaRPr lang="en-US" sz="2200" dirty="0">
              <a:latin typeface="Verdana"/>
              <a:ea typeface="+mn-lt"/>
              <a:cs typeface="+mn-lt"/>
            </a:endParaRPr>
          </a:p>
          <a:p>
            <a:pPr marL="457200" indent="-457200">
              <a:buAutoNum type="arabicPeriod"/>
            </a:pPr>
            <a:r>
              <a:rPr lang="en-US" sz="2200" dirty="0">
                <a:latin typeface="Verdana"/>
                <a:ea typeface="+mn-lt"/>
                <a:cs typeface="+mn-lt"/>
              </a:rPr>
              <a:t>What's New in My Town (Break Out Rooms Depending on Attendance)</a:t>
            </a:r>
          </a:p>
          <a:p>
            <a:pPr marL="457200" indent="-457200">
              <a:buAutoNum type="arabicPeriod"/>
            </a:pPr>
            <a:endParaRPr lang="en-US" sz="2200" dirty="0">
              <a:latin typeface="Verdana"/>
              <a:ea typeface="+mn-lt"/>
              <a:cs typeface="+mn-lt"/>
            </a:endParaRPr>
          </a:p>
          <a:p>
            <a:pPr marL="457200" indent="-457200">
              <a:buAutoNum type="arabicPeriod"/>
            </a:pPr>
            <a:r>
              <a:rPr lang="en-US" sz="2200" dirty="0">
                <a:latin typeface="Verdana"/>
                <a:ea typeface="+mn-lt"/>
                <a:cs typeface="+mn-lt"/>
              </a:rPr>
              <a:t>Other Business </a:t>
            </a:r>
          </a:p>
          <a:p>
            <a:pPr marL="457200" indent="-457200">
              <a:lnSpc>
                <a:spcPct val="150000"/>
              </a:lnSpc>
              <a:buFontTx/>
              <a:buAutoNum type="arabicPeriod"/>
            </a:pPr>
            <a:endParaRPr lang="en-US" sz="2200" dirty="0">
              <a:latin typeface="Verdana"/>
              <a:ea typeface="Verdana"/>
              <a:cs typeface="Calibri"/>
            </a:endParaRPr>
          </a:p>
        </p:txBody>
      </p:sp>
      <p:pic>
        <p:nvPicPr>
          <p:cNvPr id="7" name="Picture 4">
            <a:extLst>
              <a:ext uri="{FF2B5EF4-FFF2-40B4-BE49-F238E27FC236}">
                <a16:creationId xmlns:a16="http://schemas.microsoft.com/office/drawing/2014/main" id="{AED6AD3F-51F8-4B91-BBD9-C175A93ED7E8}"/>
              </a:ext>
            </a:extLst>
          </p:cNvPr>
          <p:cNvPicPr>
            <a:picLocks noChangeAspect="1"/>
          </p:cNvPicPr>
          <p:nvPr/>
        </p:nvPicPr>
        <p:blipFill>
          <a:blip r:embed="rId3"/>
          <a:stretch>
            <a:fillRect/>
          </a:stretch>
        </p:blipFill>
        <p:spPr>
          <a:xfrm>
            <a:off x="-1712" y="5848433"/>
            <a:ext cx="12195424" cy="794798"/>
          </a:xfrm>
          <a:prstGeom prst="rect">
            <a:avLst/>
          </a:prstGeom>
        </p:spPr>
      </p:pic>
    </p:spTree>
    <p:extLst>
      <p:ext uri="{BB962C8B-B14F-4D97-AF65-F5344CB8AC3E}">
        <p14:creationId xmlns:p14="http://schemas.microsoft.com/office/powerpoint/2010/main" val="281064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19360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lumMod val="25000"/>
                  </a:schemeClr>
                </a:solidFill>
                <a:latin typeface="Georgia"/>
              </a:rPr>
              <a:t>1. Welcome &amp; Introductions</a:t>
            </a:r>
            <a:endParaRPr lang="en-US">
              <a:solidFill>
                <a:schemeClr val="bg2">
                  <a:lumMod val="25000"/>
                </a:schemeClr>
              </a:solidFill>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E1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3" name="Picture 3" descr="A picture containing text, tree, grass, outdoor&#10;&#10;Description automatically generated">
            <a:extLst>
              <a:ext uri="{FF2B5EF4-FFF2-40B4-BE49-F238E27FC236}">
                <a16:creationId xmlns:a16="http://schemas.microsoft.com/office/drawing/2014/main" id="{A292AAE3-E60C-F1B3-BB0B-6B18A6512FDB}"/>
              </a:ext>
            </a:extLst>
          </p:cNvPr>
          <p:cNvPicPr>
            <a:picLocks noChangeAspect="1"/>
          </p:cNvPicPr>
          <p:nvPr/>
        </p:nvPicPr>
        <p:blipFill>
          <a:blip r:embed="rId4"/>
          <a:stretch>
            <a:fillRect/>
          </a:stretch>
        </p:blipFill>
        <p:spPr>
          <a:xfrm>
            <a:off x="2481695" y="1144799"/>
            <a:ext cx="7228609" cy="4559739"/>
          </a:xfrm>
          <a:prstGeom prst="rect">
            <a:avLst/>
          </a:prstGeom>
          <a:ln w="57150">
            <a:solidFill>
              <a:schemeClr val="accent6"/>
            </a:solidFill>
          </a:ln>
        </p:spPr>
      </p:pic>
    </p:spTree>
    <p:extLst>
      <p:ext uri="{BB962C8B-B14F-4D97-AF65-F5344CB8AC3E}">
        <p14:creationId xmlns:p14="http://schemas.microsoft.com/office/powerpoint/2010/main" val="352885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049162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2">
                    <a:lumMod val="25000"/>
                  </a:schemeClr>
                </a:solidFill>
                <a:latin typeface="Georgia"/>
              </a:rPr>
              <a:t>2. Adoption of Minutes: 3/21/2024</a:t>
            </a:r>
            <a:endParaRPr lang="en-US" dirty="0">
              <a:solidFill>
                <a:schemeClr val="bg2">
                  <a:lumMod val="25000"/>
                </a:schemeClr>
              </a:solidFill>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3" name="Picture 2">
            <a:extLst>
              <a:ext uri="{FF2B5EF4-FFF2-40B4-BE49-F238E27FC236}">
                <a16:creationId xmlns:a16="http://schemas.microsoft.com/office/drawing/2014/main" id="{A19D5E23-C19D-EA86-A3C3-5F2B682FA7C8}"/>
              </a:ext>
            </a:extLst>
          </p:cNvPr>
          <p:cNvPicPr>
            <a:picLocks noChangeAspect="1"/>
          </p:cNvPicPr>
          <p:nvPr/>
        </p:nvPicPr>
        <p:blipFill>
          <a:blip r:embed="rId4"/>
          <a:stretch>
            <a:fillRect/>
          </a:stretch>
        </p:blipFill>
        <p:spPr>
          <a:xfrm>
            <a:off x="954872" y="898071"/>
            <a:ext cx="4594469" cy="4898571"/>
          </a:xfrm>
          <a:prstGeom prst="rect">
            <a:avLst/>
          </a:prstGeom>
        </p:spPr>
      </p:pic>
      <p:pic>
        <p:nvPicPr>
          <p:cNvPr id="4" name="Picture 3" descr="A document with red text&#10;&#10;Description automatically generated">
            <a:extLst>
              <a:ext uri="{FF2B5EF4-FFF2-40B4-BE49-F238E27FC236}">
                <a16:creationId xmlns:a16="http://schemas.microsoft.com/office/drawing/2014/main" id="{ED47B664-BCB3-6129-DA26-03F4ADC41EB8}"/>
              </a:ext>
            </a:extLst>
          </p:cNvPr>
          <p:cNvPicPr>
            <a:picLocks noChangeAspect="1"/>
          </p:cNvPicPr>
          <p:nvPr/>
        </p:nvPicPr>
        <p:blipFill>
          <a:blip r:embed="rId5"/>
          <a:stretch>
            <a:fillRect/>
          </a:stretch>
        </p:blipFill>
        <p:spPr>
          <a:xfrm>
            <a:off x="5554400" y="807357"/>
            <a:ext cx="4593844" cy="4989286"/>
          </a:xfrm>
          <a:prstGeom prst="rect">
            <a:avLst/>
          </a:prstGeom>
        </p:spPr>
      </p:pic>
    </p:spTree>
    <p:extLst>
      <p:ext uri="{BB962C8B-B14F-4D97-AF65-F5344CB8AC3E}">
        <p14:creationId xmlns:p14="http://schemas.microsoft.com/office/powerpoint/2010/main" val="298409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1665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3. Vote to Set the 2024 POCD Update Public Hearing</a:t>
            </a:r>
            <a:endParaRPr lang="en-US" sz="3200" b="1" dirty="0">
              <a:solidFill>
                <a:schemeClr val="bg2">
                  <a:lumMod val="25000"/>
                </a:schemeClr>
              </a:solidFill>
              <a:latin typeface="Georgia"/>
              <a:ea typeface="+mn-lt"/>
              <a:cs typeface="+mn-lt"/>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pic>
        <p:nvPicPr>
          <p:cNvPr id="5" name="Picture 4" descr="A group of people sitting on the grass&#10;&#10;Description automatically generated">
            <a:extLst>
              <a:ext uri="{FF2B5EF4-FFF2-40B4-BE49-F238E27FC236}">
                <a16:creationId xmlns:a16="http://schemas.microsoft.com/office/drawing/2014/main" id="{D69FF83F-8F08-1A51-4E84-EB12FCC49927}"/>
              </a:ext>
            </a:extLst>
          </p:cNvPr>
          <p:cNvPicPr>
            <a:picLocks noChangeAspect="1"/>
          </p:cNvPicPr>
          <p:nvPr/>
        </p:nvPicPr>
        <p:blipFill rotWithShape="1">
          <a:blip r:embed="rId4"/>
          <a:srcRect t="1625"/>
          <a:stretch/>
        </p:blipFill>
        <p:spPr>
          <a:xfrm>
            <a:off x="3150369" y="1048034"/>
            <a:ext cx="5891261" cy="4487562"/>
          </a:xfrm>
          <a:prstGeom prst="rect">
            <a:avLst/>
          </a:prstGeom>
        </p:spPr>
      </p:pic>
    </p:spTree>
    <p:extLst>
      <p:ext uri="{BB962C8B-B14F-4D97-AF65-F5344CB8AC3E}">
        <p14:creationId xmlns:p14="http://schemas.microsoft.com/office/powerpoint/2010/main" val="148548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1665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4. CRCOG Staff Updates</a:t>
            </a:r>
            <a:endParaRPr lang="en-US" sz="3200" b="1" dirty="0">
              <a:solidFill>
                <a:schemeClr val="bg2">
                  <a:lumMod val="25000"/>
                </a:schemeClr>
              </a:solidFill>
              <a:latin typeface="Georgia"/>
              <a:ea typeface="+mn-lt"/>
              <a:cs typeface="+mn-lt"/>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4" name="TextBox 3">
            <a:extLst>
              <a:ext uri="{FF2B5EF4-FFF2-40B4-BE49-F238E27FC236}">
                <a16:creationId xmlns:a16="http://schemas.microsoft.com/office/drawing/2014/main" id="{BD6D806D-B7BB-5BBB-6C59-F1C23540982A}"/>
              </a:ext>
            </a:extLst>
          </p:cNvPr>
          <p:cNvSpPr txBox="1"/>
          <p:nvPr/>
        </p:nvSpPr>
        <p:spPr>
          <a:xfrm>
            <a:off x="191449" y="730706"/>
            <a:ext cx="11873137"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200" dirty="0">
              <a:latin typeface="Verdana"/>
              <a:ea typeface="Verdana"/>
              <a:cs typeface="Calibri"/>
            </a:endParaRPr>
          </a:p>
          <a:p>
            <a:pPr marL="457200" indent="-457200">
              <a:lnSpc>
                <a:spcPct val="150000"/>
              </a:lnSpc>
              <a:buFont typeface="Arial"/>
              <a:buChar char="•"/>
            </a:pPr>
            <a:r>
              <a:rPr lang="en-US" sz="2200" dirty="0">
                <a:latin typeface="Verdana"/>
                <a:ea typeface="+mn-lt"/>
                <a:cs typeface="+mn-lt"/>
              </a:rPr>
              <a:t>New Staff!</a:t>
            </a:r>
          </a:p>
          <a:p>
            <a:pPr marL="457200" indent="-457200">
              <a:lnSpc>
                <a:spcPct val="150000"/>
              </a:lnSpc>
              <a:buFont typeface="Arial"/>
              <a:buChar char="•"/>
            </a:pPr>
            <a:r>
              <a:rPr lang="en-US" sz="2200" dirty="0">
                <a:latin typeface="Verdana"/>
                <a:ea typeface="+mn-lt"/>
                <a:cs typeface="+mn-lt"/>
              </a:rPr>
              <a:t>Climate </a:t>
            </a:r>
          </a:p>
          <a:p>
            <a:pPr marL="457200" indent="-457200">
              <a:lnSpc>
                <a:spcPct val="150000"/>
              </a:lnSpc>
              <a:buFont typeface="Arial"/>
              <a:buChar char="•"/>
            </a:pPr>
            <a:r>
              <a:rPr lang="en-US" sz="2200" dirty="0">
                <a:latin typeface="Verdana"/>
                <a:ea typeface="+mn-lt"/>
                <a:cs typeface="+mn-lt"/>
              </a:rPr>
              <a:t>Housing</a:t>
            </a:r>
          </a:p>
          <a:p>
            <a:pPr marL="457200" indent="-457200">
              <a:lnSpc>
                <a:spcPct val="150000"/>
              </a:lnSpc>
              <a:buFont typeface="Arial"/>
              <a:buChar char="•"/>
            </a:pPr>
            <a:r>
              <a:rPr lang="en-US" sz="2200" dirty="0">
                <a:latin typeface="Verdana"/>
                <a:ea typeface="+mn-lt"/>
                <a:cs typeface="+mn-lt"/>
              </a:rPr>
              <a:t>Warehousing</a:t>
            </a:r>
          </a:p>
          <a:p>
            <a:pPr marL="457200" indent="-457200">
              <a:lnSpc>
                <a:spcPct val="150000"/>
              </a:lnSpc>
              <a:buFont typeface="Arial"/>
              <a:buChar char="•"/>
            </a:pPr>
            <a:r>
              <a:rPr lang="en-US" sz="2200" dirty="0">
                <a:latin typeface="Verdana"/>
                <a:ea typeface="+mn-lt"/>
                <a:cs typeface="+mn-lt"/>
              </a:rPr>
              <a:t>Stormwater</a:t>
            </a:r>
          </a:p>
          <a:p>
            <a:pPr marL="457200" indent="-457200">
              <a:lnSpc>
                <a:spcPct val="150000"/>
              </a:lnSpc>
              <a:buFont typeface="Arial"/>
              <a:buChar char="•"/>
            </a:pPr>
            <a:r>
              <a:rPr lang="en-US" sz="2200" dirty="0">
                <a:latin typeface="Verdana"/>
                <a:ea typeface="+mn-lt"/>
                <a:cs typeface="+mn-lt"/>
              </a:rPr>
              <a:t>Micromobility </a:t>
            </a:r>
          </a:p>
          <a:p>
            <a:endParaRPr lang="en-US" sz="2200" dirty="0">
              <a:latin typeface="Verdana"/>
              <a:ea typeface="Verdana"/>
              <a:cs typeface="Calibri"/>
            </a:endParaRPr>
          </a:p>
        </p:txBody>
      </p:sp>
    </p:spTree>
    <p:extLst>
      <p:ext uri="{BB962C8B-B14F-4D97-AF65-F5344CB8AC3E}">
        <p14:creationId xmlns:p14="http://schemas.microsoft.com/office/powerpoint/2010/main" val="201146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1665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4. CRCOG Staff Updates – New Staff!</a:t>
            </a:r>
            <a:endParaRPr lang="en-US" sz="3200" b="1" dirty="0">
              <a:solidFill>
                <a:schemeClr val="bg2">
                  <a:lumMod val="25000"/>
                </a:schemeClr>
              </a:solidFill>
              <a:latin typeface="Georgia"/>
              <a:ea typeface="+mn-lt"/>
              <a:cs typeface="+mn-lt"/>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4" name="TextBox 3">
            <a:extLst>
              <a:ext uri="{FF2B5EF4-FFF2-40B4-BE49-F238E27FC236}">
                <a16:creationId xmlns:a16="http://schemas.microsoft.com/office/drawing/2014/main" id="{BD6D806D-B7BB-5BBB-6C59-F1C23540982A}"/>
              </a:ext>
            </a:extLst>
          </p:cNvPr>
          <p:cNvSpPr txBox="1"/>
          <p:nvPr/>
        </p:nvSpPr>
        <p:spPr>
          <a:xfrm>
            <a:off x="605107" y="1002849"/>
            <a:ext cx="533082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200" dirty="0">
              <a:latin typeface="Verdana"/>
              <a:ea typeface="Verdana"/>
              <a:cs typeface="Calibri"/>
            </a:endParaRPr>
          </a:p>
          <a:p>
            <a:pPr algn="ctr">
              <a:lnSpc>
                <a:spcPct val="150000"/>
              </a:lnSpc>
            </a:pPr>
            <a:r>
              <a:rPr lang="en-US" sz="2200" b="1" dirty="0">
                <a:latin typeface="Verdana"/>
                <a:ea typeface="+mn-lt"/>
                <a:cs typeface="+mn-lt"/>
              </a:rPr>
              <a:t>Sonya Carrizales</a:t>
            </a:r>
          </a:p>
          <a:p>
            <a:pPr algn="ctr">
              <a:lnSpc>
                <a:spcPct val="150000"/>
              </a:lnSpc>
            </a:pPr>
            <a:r>
              <a:rPr lang="en-US" sz="2200" i="1" dirty="0">
                <a:latin typeface="Verdana"/>
                <a:ea typeface="+mn-lt"/>
                <a:cs typeface="+mn-lt"/>
              </a:rPr>
              <a:t>Environmental Planner</a:t>
            </a:r>
          </a:p>
          <a:p>
            <a:endParaRPr lang="en-US" sz="2200" dirty="0">
              <a:latin typeface="Verdana"/>
              <a:ea typeface="Verdana"/>
              <a:cs typeface="Calibri"/>
            </a:endParaRPr>
          </a:p>
        </p:txBody>
      </p:sp>
      <p:sp>
        <p:nvSpPr>
          <p:cNvPr id="3" name="TextBox 2">
            <a:extLst>
              <a:ext uri="{FF2B5EF4-FFF2-40B4-BE49-F238E27FC236}">
                <a16:creationId xmlns:a16="http://schemas.microsoft.com/office/drawing/2014/main" id="{A08A35DD-7CD5-167C-821F-A50A7E860F76}"/>
              </a:ext>
            </a:extLst>
          </p:cNvPr>
          <p:cNvSpPr txBox="1"/>
          <p:nvPr/>
        </p:nvSpPr>
        <p:spPr>
          <a:xfrm>
            <a:off x="6026192" y="1002848"/>
            <a:ext cx="533082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200" dirty="0">
              <a:latin typeface="Verdana"/>
              <a:ea typeface="Verdana"/>
              <a:cs typeface="Calibri"/>
            </a:endParaRPr>
          </a:p>
          <a:p>
            <a:pPr algn="ctr">
              <a:lnSpc>
                <a:spcPct val="150000"/>
              </a:lnSpc>
            </a:pPr>
            <a:r>
              <a:rPr lang="en-US" sz="2200" b="1" dirty="0">
                <a:latin typeface="Verdana"/>
                <a:ea typeface="+mn-lt"/>
                <a:cs typeface="+mn-lt"/>
              </a:rPr>
              <a:t>Kim Bishop</a:t>
            </a:r>
            <a:endParaRPr lang="en-US" dirty="0"/>
          </a:p>
          <a:p>
            <a:pPr algn="ctr">
              <a:lnSpc>
                <a:spcPct val="150000"/>
              </a:lnSpc>
            </a:pPr>
            <a:r>
              <a:rPr lang="en-US" sz="2200" i="1" dirty="0">
                <a:latin typeface="Verdana"/>
                <a:ea typeface="+mn-lt"/>
                <a:cs typeface="+mn-lt"/>
              </a:rPr>
              <a:t>Economic Development Coordinator</a:t>
            </a:r>
            <a:endParaRPr lang="en-US" dirty="0"/>
          </a:p>
          <a:p>
            <a:endParaRPr lang="en-US" sz="2200" dirty="0">
              <a:latin typeface="Verdana"/>
              <a:ea typeface="Verdana"/>
              <a:cs typeface="Calibri"/>
            </a:endParaRPr>
          </a:p>
        </p:txBody>
      </p:sp>
      <p:sp>
        <p:nvSpPr>
          <p:cNvPr id="5" name="Oval 4">
            <a:extLst>
              <a:ext uri="{FF2B5EF4-FFF2-40B4-BE49-F238E27FC236}">
                <a16:creationId xmlns:a16="http://schemas.microsoft.com/office/drawing/2014/main" id="{8D629E5F-6F0E-94D3-F753-B675F3BB0BAA}"/>
              </a:ext>
            </a:extLst>
          </p:cNvPr>
          <p:cNvSpPr/>
          <p:nvPr/>
        </p:nvSpPr>
        <p:spPr>
          <a:xfrm>
            <a:off x="1805943" y="2645279"/>
            <a:ext cx="2939142" cy="28194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9AE1409-CBE8-70BF-A8FE-CF5AEB5EDE6B}"/>
              </a:ext>
            </a:extLst>
          </p:cNvPr>
          <p:cNvSpPr/>
          <p:nvPr/>
        </p:nvSpPr>
        <p:spPr>
          <a:xfrm>
            <a:off x="7215877" y="2645279"/>
            <a:ext cx="2939142" cy="2819400"/>
          </a:xfrm>
          <a:prstGeom prst="ellipse">
            <a:avLst/>
          </a:prstGeom>
          <a:blipFill dpi="0" rotWithShape="1">
            <a:blip r:embed="rId5"/>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882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1665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4. CRCOG Staff Updates – Climate Action Planning</a:t>
            </a:r>
            <a:endParaRPr lang="en-US" sz="3200" b="1" dirty="0">
              <a:solidFill>
                <a:schemeClr val="bg2">
                  <a:lumMod val="25000"/>
                </a:schemeClr>
              </a:solidFill>
              <a:latin typeface="Georgia"/>
              <a:ea typeface="+mn-lt"/>
              <a:cs typeface="+mn-lt"/>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4" name="TextBox 3">
            <a:extLst>
              <a:ext uri="{FF2B5EF4-FFF2-40B4-BE49-F238E27FC236}">
                <a16:creationId xmlns:a16="http://schemas.microsoft.com/office/drawing/2014/main" id="{BD6D806D-B7BB-5BBB-6C59-F1C23540982A}"/>
              </a:ext>
            </a:extLst>
          </p:cNvPr>
          <p:cNvSpPr txBox="1"/>
          <p:nvPr/>
        </p:nvSpPr>
        <p:spPr>
          <a:xfrm>
            <a:off x="222648" y="478149"/>
            <a:ext cx="439325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Font typeface="Arial"/>
              <a:buChar char="•"/>
            </a:pPr>
            <a:endParaRPr lang="en-US" sz="2000" dirty="0">
              <a:latin typeface="Verdana"/>
              <a:ea typeface="Verdana"/>
              <a:cs typeface="Calibri"/>
            </a:endParaRPr>
          </a:p>
          <a:p>
            <a:pPr algn="ctr">
              <a:lnSpc>
                <a:spcPct val="150000"/>
              </a:lnSpc>
            </a:pPr>
            <a:r>
              <a:rPr lang="en-US" sz="2000" b="1" dirty="0">
                <a:latin typeface="Verdana"/>
                <a:ea typeface="+mn-lt"/>
                <a:cs typeface="+mn-lt"/>
              </a:rPr>
              <a:t>Priority Climate Action Plan</a:t>
            </a:r>
          </a:p>
          <a:p>
            <a:pPr algn="ctr">
              <a:lnSpc>
                <a:spcPct val="150000"/>
              </a:lnSpc>
            </a:pPr>
            <a:r>
              <a:rPr lang="en-US" sz="2000" dirty="0">
                <a:latin typeface="Verdana"/>
                <a:ea typeface="+mn-lt"/>
                <a:cs typeface="+mn-lt"/>
              </a:rPr>
              <a:t>Completed! Approved by EPA</a:t>
            </a:r>
          </a:p>
          <a:p>
            <a:pPr algn="ctr"/>
            <a:endParaRPr lang="en-US" sz="2000" dirty="0">
              <a:latin typeface="Verdana"/>
              <a:ea typeface="Verdana"/>
              <a:cs typeface="Calibri"/>
            </a:endParaRPr>
          </a:p>
        </p:txBody>
      </p:sp>
      <p:pic>
        <p:nvPicPr>
          <p:cNvPr id="5" name="Picture 4">
            <a:extLst>
              <a:ext uri="{FF2B5EF4-FFF2-40B4-BE49-F238E27FC236}">
                <a16:creationId xmlns:a16="http://schemas.microsoft.com/office/drawing/2014/main" id="{0EDDEF75-2E67-9733-17C6-F9BC7ED02448}"/>
              </a:ext>
            </a:extLst>
          </p:cNvPr>
          <p:cNvPicPr>
            <a:picLocks noChangeAspect="1"/>
          </p:cNvPicPr>
          <p:nvPr/>
        </p:nvPicPr>
        <p:blipFill>
          <a:blip r:embed="rId4"/>
          <a:stretch>
            <a:fillRect/>
          </a:stretch>
        </p:blipFill>
        <p:spPr>
          <a:xfrm>
            <a:off x="1023419" y="1821827"/>
            <a:ext cx="2525642" cy="3223516"/>
          </a:xfrm>
          <a:prstGeom prst="rect">
            <a:avLst/>
          </a:prstGeom>
        </p:spPr>
      </p:pic>
      <p:pic>
        <p:nvPicPr>
          <p:cNvPr id="9" name="Picture 8">
            <a:extLst>
              <a:ext uri="{FF2B5EF4-FFF2-40B4-BE49-F238E27FC236}">
                <a16:creationId xmlns:a16="http://schemas.microsoft.com/office/drawing/2014/main" id="{23EDA5A5-A114-F412-CEE1-E22EBBA30F55}"/>
              </a:ext>
            </a:extLst>
          </p:cNvPr>
          <p:cNvPicPr>
            <a:picLocks noChangeAspect="1"/>
          </p:cNvPicPr>
          <p:nvPr/>
        </p:nvPicPr>
        <p:blipFill>
          <a:blip r:embed="rId5"/>
          <a:stretch>
            <a:fillRect/>
          </a:stretch>
        </p:blipFill>
        <p:spPr>
          <a:xfrm rot="-60000">
            <a:off x="4615585" y="2946771"/>
            <a:ext cx="2165623" cy="2888860"/>
          </a:xfrm>
          <a:prstGeom prst="rect">
            <a:avLst/>
          </a:prstGeom>
        </p:spPr>
      </p:pic>
      <p:sp>
        <p:nvSpPr>
          <p:cNvPr id="10" name="TextBox 9">
            <a:extLst>
              <a:ext uri="{FF2B5EF4-FFF2-40B4-BE49-F238E27FC236}">
                <a16:creationId xmlns:a16="http://schemas.microsoft.com/office/drawing/2014/main" id="{919DF3B7-A4E5-2570-AD44-A774517050AB}"/>
              </a:ext>
            </a:extLst>
          </p:cNvPr>
          <p:cNvSpPr txBox="1"/>
          <p:nvPr/>
        </p:nvSpPr>
        <p:spPr>
          <a:xfrm>
            <a:off x="3501770" y="1576350"/>
            <a:ext cx="4393251" cy="12611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Font typeface="Arial"/>
              <a:buChar char="•"/>
            </a:pPr>
            <a:endParaRPr lang="en-US" sz="2000" dirty="0">
              <a:latin typeface="Verdana"/>
              <a:ea typeface="Verdana"/>
              <a:cs typeface="Calibri"/>
            </a:endParaRPr>
          </a:p>
          <a:p>
            <a:pPr algn="ctr">
              <a:lnSpc>
                <a:spcPct val="150000"/>
              </a:lnSpc>
            </a:pPr>
            <a:r>
              <a:rPr lang="en-US" sz="2000" b="1" dirty="0">
                <a:latin typeface="Verdana"/>
                <a:ea typeface="+mn-lt"/>
                <a:cs typeface="+mn-lt"/>
              </a:rPr>
              <a:t>$17.7M Implementation Grant Application</a:t>
            </a:r>
          </a:p>
        </p:txBody>
      </p:sp>
      <p:sp>
        <p:nvSpPr>
          <p:cNvPr id="11" name="TextBox 10">
            <a:extLst>
              <a:ext uri="{FF2B5EF4-FFF2-40B4-BE49-F238E27FC236}">
                <a16:creationId xmlns:a16="http://schemas.microsoft.com/office/drawing/2014/main" id="{C7BD1641-426A-1313-1876-8821693E0DFE}"/>
              </a:ext>
            </a:extLst>
          </p:cNvPr>
          <p:cNvSpPr txBox="1"/>
          <p:nvPr/>
        </p:nvSpPr>
        <p:spPr>
          <a:xfrm>
            <a:off x="7576101" y="801453"/>
            <a:ext cx="4393251"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Font typeface="Arial"/>
              <a:buChar char="•"/>
            </a:pPr>
            <a:endParaRPr lang="en-US" sz="2000" dirty="0">
              <a:latin typeface="Verdana"/>
              <a:ea typeface="Verdana"/>
              <a:cs typeface="Calibri"/>
            </a:endParaRPr>
          </a:p>
          <a:p>
            <a:pPr algn="ctr">
              <a:lnSpc>
                <a:spcPct val="150000"/>
              </a:lnSpc>
            </a:pPr>
            <a:r>
              <a:rPr lang="en-US" sz="2000" b="1" dirty="0">
                <a:latin typeface="Verdana"/>
                <a:ea typeface="+mn-lt"/>
                <a:cs typeface="+mn-lt"/>
              </a:rPr>
              <a:t>Comprehensive CAP</a:t>
            </a:r>
          </a:p>
          <a:p>
            <a:pPr algn="ctr">
              <a:lnSpc>
                <a:spcPct val="150000"/>
              </a:lnSpc>
            </a:pPr>
            <a:r>
              <a:rPr lang="en-US" sz="2000" dirty="0">
                <a:latin typeface="Verdana"/>
                <a:ea typeface="+mn-lt"/>
                <a:cs typeface="+mn-lt"/>
              </a:rPr>
              <a:t>Due next Summer</a:t>
            </a:r>
          </a:p>
          <a:p>
            <a:pPr algn="ctr">
              <a:lnSpc>
                <a:spcPct val="150000"/>
              </a:lnSpc>
            </a:pPr>
            <a:r>
              <a:rPr lang="en-US" sz="2000" dirty="0">
                <a:latin typeface="Verdana"/>
                <a:ea typeface="+mn-lt"/>
                <a:cs typeface="+mn-lt"/>
              </a:rPr>
              <a:t>Reviewing 80+ actions</a:t>
            </a:r>
          </a:p>
          <a:p>
            <a:pPr algn="ctr"/>
            <a:endParaRPr lang="en-US" sz="2000" dirty="0">
              <a:latin typeface="Verdana"/>
              <a:ea typeface="Verdana"/>
              <a:cs typeface="Calibri"/>
            </a:endParaRPr>
          </a:p>
        </p:txBody>
      </p:sp>
      <p:sp>
        <p:nvSpPr>
          <p:cNvPr id="12" name="Rectangle 11">
            <a:extLst>
              <a:ext uri="{FF2B5EF4-FFF2-40B4-BE49-F238E27FC236}">
                <a16:creationId xmlns:a16="http://schemas.microsoft.com/office/drawing/2014/main" id="{71948A25-065C-26B5-8B54-F3C09701AF92}"/>
              </a:ext>
            </a:extLst>
          </p:cNvPr>
          <p:cNvSpPr/>
          <p:nvPr/>
        </p:nvSpPr>
        <p:spPr>
          <a:xfrm>
            <a:off x="7772400" y="3835400"/>
            <a:ext cx="4419600" cy="14462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044E68-717D-752F-6C46-CA5812D5AE12}"/>
              </a:ext>
            </a:extLst>
          </p:cNvPr>
          <p:cNvSpPr txBox="1"/>
          <p:nvPr/>
        </p:nvSpPr>
        <p:spPr>
          <a:xfrm>
            <a:off x="8104534" y="3919714"/>
            <a:ext cx="3747368" cy="1125629"/>
          </a:xfrm>
          <a:prstGeom prst="rect">
            <a:avLst/>
          </a:prstGeom>
          <a:noFill/>
        </p:spPr>
        <p:txBody>
          <a:bodyPr wrap="square" rtlCol="0">
            <a:spAutoFit/>
          </a:bodyPr>
          <a:lstStyle/>
          <a:p>
            <a:pPr>
              <a:lnSpc>
                <a:spcPct val="150000"/>
              </a:lnSpc>
            </a:pPr>
            <a:r>
              <a:rPr lang="en-US" sz="2400" b="1" dirty="0">
                <a:solidFill>
                  <a:schemeClr val="bg1"/>
                </a:solidFill>
                <a:latin typeface="Verdana" panose="020B0604030504040204" pitchFamily="34" charset="0"/>
                <a:ea typeface="Verdana" panose="020B0604030504040204" pitchFamily="34" charset="0"/>
              </a:rPr>
              <a:t>Contact Kyle:</a:t>
            </a:r>
          </a:p>
          <a:p>
            <a:pPr>
              <a:lnSpc>
                <a:spcPct val="150000"/>
              </a:lnSpc>
            </a:pPr>
            <a:r>
              <a:rPr lang="en-US" sz="2400" b="1" dirty="0">
                <a:solidFill>
                  <a:schemeClr val="bg1"/>
                </a:solidFill>
                <a:latin typeface="Verdana" panose="020B0604030504040204" pitchFamily="34" charset="0"/>
                <a:ea typeface="Verdana" panose="020B0604030504040204" pitchFamily="34" charset="0"/>
              </a:rPr>
              <a:t>kshiel@crcog.org</a:t>
            </a:r>
          </a:p>
        </p:txBody>
      </p:sp>
    </p:spTree>
    <p:extLst>
      <p:ext uri="{BB962C8B-B14F-4D97-AF65-F5344CB8AC3E}">
        <p14:creationId xmlns:p14="http://schemas.microsoft.com/office/powerpoint/2010/main" val="21771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A4940DC5-5C77-4618-A824-5DB24506D21F}"/>
              </a:ext>
            </a:extLst>
          </p:cNvPr>
          <p:cNvPicPr>
            <a:picLocks noChangeAspect="1"/>
          </p:cNvPicPr>
          <p:nvPr/>
        </p:nvPicPr>
        <p:blipFill>
          <a:blip r:embed="rId3"/>
          <a:stretch>
            <a:fillRect/>
          </a:stretch>
        </p:blipFill>
        <p:spPr>
          <a:xfrm>
            <a:off x="-1712" y="5900504"/>
            <a:ext cx="12195425" cy="562231"/>
          </a:xfrm>
          <a:prstGeom prst="rect">
            <a:avLst/>
          </a:prstGeom>
        </p:spPr>
      </p:pic>
      <p:sp>
        <p:nvSpPr>
          <p:cNvPr id="8" name="TextBox 7">
            <a:extLst>
              <a:ext uri="{FF2B5EF4-FFF2-40B4-BE49-F238E27FC236}">
                <a16:creationId xmlns:a16="http://schemas.microsoft.com/office/drawing/2014/main" id="{C3E4CA2E-E2D0-47ED-B410-46AB497BCFE6}"/>
              </a:ext>
            </a:extLst>
          </p:cNvPr>
          <p:cNvSpPr txBox="1"/>
          <p:nvPr/>
        </p:nvSpPr>
        <p:spPr>
          <a:xfrm>
            <a:off x="303837" y="98352"/>
            <a:ext cx="116655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2">
                    <a:lumMod val="25000"/>
                  </a:schemeClr>
                </a:solidFill>
                <a:latin typeface="Georgia"/>
              </a:rPr>
              <a:t>4. CRCOG Staff Updates – Regional Housing Strategy</a:t>
            </a:r>
            <a:endParaRPr lang="en-US" sz="3200" b="1" dirty="0">
              <a:solidFill>
                <a:schemeClr val="bg2">
                  <a:lumMod val="25000"/>
                </a:schemeClr>
              </a:solidFill>
              <a:latin typeface="Georgia"/>
              <a:ea typeface="+mn-lt"/>
              <a:cs typeface="+mn-lt"/>
            </a:endParaRPr>
          </a:p>
        </p:txBody>
      </p:sp>
      <p:sp>
        <p:nvSpPr>
          <p:cNvPr id="2" name="Rectangle 1">
            <a:extLst>
              <a:ext uri="{FF2B5EF4-FFF2-40B4-BE49-F238E27FC236}">
                <a16:creationId xmlns:a16="http://schemas.microsoft.com/office/drawing/2014/main" id="{F5D3455B-9AB6-4A51-9842-7E638ECC0186}"/>
              </a:ext>
            </a:extLst>
          </p:cNvPr>
          <p:cNvSpPr/>
          <p:nvPr/>
        </p:nvSpPr>
        <p:spPr>
          <a:xfrm>
            <a:off x="-3425" y="856"/>
            <a:ext cx="196922" cy="898990"/>
          </a:xfrm>
          <a:prstGeom prst="rect">
            <a:avLst/>
          </a:prstGeom>
          <a:solidFill>
            <a:srgbClr val="8AB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7C"/>
              </a:solidFill>
              <a:cs typeface="Calibri"/>
            </a:endParaRPr>
          </a:p>
        </p:txBody>
      </p:sp>
      <p:sp>
        <p:nvSpPr>
          <p:cNvPr id="4" name="TextBox 3">
            <a:extLst>
              <a:ext uri="{FF2B5EF4-FFF2-40B4-BE49-F238E27FC236}">
                <a16:creationId xmlns:a16="http://schemas.microsoft.com/office/drawing/2014/main" id="{BD6D806D-B7BB-5BBB-6C59-F1C23540982A}"/>
              </a:ext>
            </a:extLst>
          </p:cNvPr>
          <p:cNvSpPr txBox="1"/>
          <p:nvPr/>
        </p:nvSpPr>
        <p:spPr>
          <a:xfrm>
            <a:off x="191449" y="730706"/>
            <a:ext cx="1187313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2200" dirty="0">
              <a:latin typeface="Verdana"/>
              <a:ea typeface="Verdana"/>
              <a:cs typeface="Calibri"/>
            </a:endParaRPr>
          </a:p>
          <a:p>
            <a:pPr marL="457200" indent="-457200">
              <a:buFont typeface="Arial"/>
              <a:buChar char="•"/>
            </a:pPr>
            <a:r>
              <a:rPr lang="en-US" sz="2200" dirty="0">
                <a:latin typeface="Verdana"/>
                <a:ea typeface="+mn-lt"/>
                <a:cs typeface="+mn-lt"/>
              </a:rPr>
              <a:t>A toolkit to:</a:t>
            </a:r>
          </a:p>
          <a:p>
            <a:pPr marL="914400" lvl="1" indent="-457200">
              <a:buFont typeface="Arial"/>
              <a:buChar char="•"/>
            </a:pPr>
            <a:r>
              <a:rPr lang="en-US" sz="2200" dirty="0">
                <a:latin typeface="Verdana"/>
                <a:ea typeface="+mn-lt"/>
                <a:cs typeface="+mn-lt"/>
              </a:rPr>
              <a:t>Help municipalities implement their Affordable Housing Plans &amp; tackle housing-related challenges</a:t>
            </a:r>
            <a:endParaRPr lang="en-US" dirty="0"/>
          </a:p>
          <a:p>
            <a:pPr marL="914400" lvl="1" indent="-457200">
              <a:buFont typeface="Arial"/>
              <a:buChar char="•"/>
            </a:pPr>
            <a:r>
              <a:rPr lang="en-US" sz="2200" dirty="0">
                <a:latin typeface="Verdana"/>
                <a:ea typeface="+mn-lt"/>
                <a:cs typeface="+mn-lt"/>
              </a:rPr>
              <a:t>Identify regional roles in creating affordable housing</a:t>
            </a:r>
          </a:p>
          <a:p>
            <a:pPr marL="914400" lvl="1" indent="-457200">
              <a:buFont typeface="Arial"/>
              <a:buChar char="•"/>
            </a:pPr>
            <a:endParaRPr lang="en-US" sz="2200" dirty="0">
              <a:latin typeface="Verdana"/>
              <a:ea typeface="+mn-lt"/>
              <a:cs typeface="+mn-lt"/>
            </a:endParaRPr>
          </a:p>
          <a:p>
            <a:pPr marL="457200" indent="-457200">
              <a:buFont typeface="Arial"/>
              <a:buChar char="•"/>
            </a:pPr>
            <a:r>
              <a:rPr lang="en-US" sz="2200" dirty="0">
                <a:latin typeface="Verdana"/>
                <a:ea typeface="+mn-lt"/>
                <a:cs typeface="+mn-lt"/>
              </a:rPr>
              <a:t>Preparing Scope of Work / Request for Qualifications (RFQ)</a:t>
            </a:r>
            <a:endParaRPr lang="en-US" dirty="0"/>
          </a:p>
          <a:p>
            <a:pPr marL="914400" lvl="1" indent="-457200">
              <a:buFont typeface="Arial"/>
              <a:buChar char="•"/>
            </a:pPr>
            <a:r>
              <a:rPr lang="en-US" sz="2200" dirty="0">
                <a:latin typeface="Verdana"/>
                <a:ea typeface="+mn-lt"/>
                <a:cs typeface="+mn-lt"/>
              </a:rPr>
              <a:t>Deeper dive into data, clear &amp; compelling guidance documents, one-pagers, tools for public, trainings, &amp; more.</a:t>
            </a:r>
          </a:p>
          <a:p>
            <a:pPr marL="914400" lvl="1" indent="-457200">
              <a:buFont typeface="Arial"/>
              <a:buChar char="•"/>
            </a:pPr>
            <a:endParaRPr lang="en-US" dirty="0"/>
          </a:p>
          <a:p>
            <a:pPr marL="457200" indent="-457200">
              <a:buFont typeface="Arial"/>
              <a:buChar char="•"/>
            </a:pPr>
            <a:r>
              <a:rPr lang="en-US" sz="2200" dirty="0">
                <a:latin typeface="Verdana"/>
                <a:ea typeface="+mn-lt"/>
                <a:cs typeface="+mn-lt"/>
              </a:rPr>
              <a:t>Anticipate releasing the RFQ this Summer</a:t>
            </a:r>
          </a:p>
          <a:p>
            <a:endParaRPr lang="en-US" sz="2200" dirty="0">
              <a:latin typeface="Verdana"/>
              <a:ea typeface="Verdana"/>
              <a:cs typeface="Calibri"/>
            </a:endParaRPr>
          </a:p>
        </p:txBody>
      </p:sp>
      <p:sp>
        <p:nvSpPr>
          <p:cNvPr id="3" name="Rectangle 2">
            <a:extLst>
              <a:ext uri="{FF2B5EF4-FFF2-40B4-BE49-F238E27FC236}">
                <a16:creationId xmlns:a16="http://schemas.microsoft.com/office/drawing/2014/main" id="{EFDFFC4A-875D-7153-DEA3-5A43C6DDCB88}"/>
              </a:ext>
            </a:extLst>
          </p:cNvPr>
          <p:cNvSpPr/>
          <p:nvPr/>
        </p:nvSpPr>
        <p:spPr>
          <a:xfrm>
            <a:off x="7772400" y="4323080"/>
            <a:ext cx="4419600" cy="14462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90F1689-99E0-168A-90F8-FA8F2EC59697}"/>
              </a:ext>
            </a:extLst>
          </p:cNvPr>
          <p:cNvSpPr txBox="1"/>
          <p:nvPr/>
        </p:nvSpPr>
        <p:spPr>
          <a:xfrm>
            <a:off x="8104534" y="4437874"/>
            <a:ext cx="3960052" cy="1125629"/>
          </a:xfrm>
          <a:prstGeom prst="rect">
            <a:avLst/>
          </a:prstGeom>
          <a:noFill/>
        </p:spPr>
        <p:txBody>
          <a:bodyPr wrap="square" rtlCol="0">
            <a:spAutoFit/>
          </a:bodyPr>
          <a:lstStyle/>
          <a:p>
            <a:pPr>
              <a:lnSpc>
                <a:spcPct val="150000"/>
              </a:lnSpc>
            </a:pPr>
            <a:r>
              <a:rPr lang="en-US" sz="2400" b="1" dirty="0">
                <a:solidFill>
                  <a:schemeClr val="bg1"/>
                </a:solidFill>
                <a:latin typeface="Verdana" panose="020B0604030504040204" pitchFamily="34" charset="0"/>
                <a:ea typeface="Verdana" panose="020B0604030504040204" pitchFamily="34" charset="0"/>
              </a:rPr>
              <a:t>Contact Heidi:</a:t>
            </a:r>
          </a:p>
          <a:p>
            <a:pPr>
              <a:lnSpc>
                <a:spcPct val="150000"/>
              </a:lnSpc>
            </a:pPr>
            <a:r>
              <a:rPr lang="en-US" sz="2400" b="1" dirty="0">
                <a:solidFill>
                  <a:schemeClr val="bg1"/>
                </a:solidFill>
                <a:latin typeface="Verdana" panose="020B0604030504040204" pitchFamily="34" charset="0"/>
                <a:ea typeface="Verdana" panose="020B0604030504040204" pitchFamily="34" charset="0"/>
              </a:rPr>
              <a:t>hsamokar@crcog.org</a:t>
            </a:r>
          </a:p>
        </p:txBody>
      </p:sp>
      <p:sp>
        <p:nvSpPr>
          <p:cNvPr id="7" name="Rectangle 6">
            <a:extLst>
              <a:ext uri="{FF2B5EF4-FFF2-40B4-BE49-F238E27FC236}">
                <a16:creationId xmlns:a16="http://schemas.microsoft.com/office/drawing/2014/main" id="{66DEA8BE-B518-4FC2-DA9E-39F08F83BA7A}"/>
              </a:ext>
            </a:extLst>
          </p:cNvPr>
          <p:cNvSpPr/>
          <p:nvPr/>
        </p:nvSpPr>
        <p:spPr>
          <a:xfrm>
            <a:off x="-1" y="4871713"/>
            <a:ext cx="5128565" cy="175191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A7D9BA-F119-3C4B-FD06-A5489CA43750}"/>
              </a:ext>
            </a:extLst>
          </p:cNvPr>
          <p:cNvSpPr txBox="1"/>
          <p:nvPr/>
        </p:nvSpPr>
        <p:spPr>
          <a:xfrm>
            <a:off x="331709" y="5108668"/>
            <a:ext cx="5128565" cy="1261884"/>
          </a:xfrm>
          <a:prstGeom prst="rect">
            <a:avLst/>
          </a:prstGeom>
          <a:noFill/>
        </p:spPr>
        <p:txBody>
          <a:bodyPr wrap="square" rtlCol="0">
            <a:spAutoFit/>
          </a:bodyPr>
          <a:lstStyle/>
          <a:p>
            <a:r>
              <a:rPr lang="en-US" sz="2000" b="1" dirty="0">
                <a:solidFill>
                  <a:schemeClr val="bg1"/>
                </a:solidFill>
                <a:latin typeface="Verdana" panose="020B0604030504040204" pitchFamily="34" charset="0"/>
                <a:ea typeface="Verdana" panose="020B0604030504040204" pitchFamily="34" charset="0"/>
              </a:rPr>
              <a:t>NVCOG Housing and School Enrollment Webinar</a:t>
            </a:r>
          </a:p>
          <a:p>
            <a:r>
              <a:rPr lang="en-US" sz="1800" u="sng" dirty="0">
                <a:solidFill>
                  <a:srgbClr val="0A2F41"/>
                </a:solidFill>
                <a:effectLst/>
                <a:latin typeface="Abadi" panose="020B0604020104020204" pitchFamily="34" charset="0"/>
                <a:ea typeface="Aptos" panose="020B0004020202020204" pitchFamily="34" charset="0"/>
                <a:cs typeface="Aptos" panose="020B0004020202020204" pitchFamily="34" charset="0"/>
                <a:hlinkClick r:id="rId4"/>
              </a:rPr>
              <a:t>https://nvcogct.gov/what-we-do/land-use/education-training/</a:t>
            </a:r>
            <a:endParaRPr lang="en-US" sz="24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20774065"/>
      </p:ext>
    </p:extLst>
  </p:cSld>
  <p:clrMapOvr>
    <a:masterClrMapping/>
  </p:clrMapOvr>
</p:sld>
</file>

<file path=ppt/theme/theme1.xml><?xml version="1.0" encoding="utf-8"?>
<a:theme xmlns:a="http://schemas.openxmlformats.org/drawingml/2006/main" name="Office Theme">
  <a:themeElements>
    <a:clrScheme name="Custom 1">
      <a:dk1>
        <a:srgbClr val="3A3838"/>
      </a:dk1>
      <a:lt1>
        <a:srgbClr val="FFFFFF"/>
      </a:lt1>
      <a:dk2>
        <a:srgbClr val="002B7C"/>
      </a:dk2>
      <a:lt2>
        <a:srgbClr val="AEABAB"/>
      </a:lt2>
      <a:accent1>
        <a:srgbClr val="1F666E"/>
      </a:accent1>
      <a:accent2>
        <a:srgbClr val="D96D21"/>
      </a:accent2>
      <a:accent3>
        <a:srgbClr val="FF9245"/>
      </a:accent3>
      <a:accent4>
        <a:srgbClr val="84B2B3"/>
      </a:accent4>
      <a:accent5>
        <a:srgbClr val="91B1ED"/>
      </a:accent5>
      <a:accent6>
        <a:srgbClr val="EDB200"/>
      </a:accent6>
      <a:hlink>
        <a:srgbClr val="1F666E"/>
      </a:hlink>
      <a:folHlink>
        <a:srgbClr val="002B7C"/>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COG PP template 1.pptx" id="{DD477A10-ED3F-4C94-BE3D-BB7283B446CF}" vid="{EF409EBD-5E60-4A2A-B739-B0D8ED841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f7f9b2-6647-4e42-b6d8-403aa984c086">
      <Terms xmlns="http://schemas.microsoft.com/office/infopath/2007/PartnerControls"/>
    </lcf76f155ced4ddcb4097134ff3c332f>
    <TaxCatchAll xmlns="e4454ba2-eefc-40f6-85e2-df4ab48477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167C275EE73C4888D458A3627BBB31" ma:contentTypeVersion="18" ma:contentTypeDescription="Create a new document." ma:contentTypeScope="" ma:versionID="9bd348a34df78de6e302225269e3324d">
  <xsd:schema xmlns:xsd="http://www.w3.org/2001/XMLSchema" xmlns:xs="http://www.w3.org/2001/XMLSchema" xmlns:p="http://schemas.microsoft.com/office/2006/metadata/properties" xmlns:ns2="a0f7f9b2-6647-4e42-b6d8-403aa984c086" xmlns:ns3="e4454ba2-eefc-40f6-85e2-df4ab4847781" targetNamespace="http://schemas.microsoft.com/office/2006/metadata/properties" ma:root="true" ma:fieldsID="387b9186a0ee6b2aa26eab0d44c0a764" ns2:_="" ns3:_="">
    <xsd:import namespace="a0f7f9b2-6647-4e42-b6d8-403aa984c086"/>
    <xsd:import namespace="e4454ba2-eefc-40f6-85e2-df4ab48477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7f9b2-6647-4e42-b6d8-403aa984c0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998a11-2e2c-44c4-85d7-655e1af88561"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454ba2-eefc-40f6-85e2-df4ab48477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69c2e18-5668-4b2a-8b09-74847ad7f38c}" ma:internalName="TaxCatchAll" ma:showField="CatchAllData" ma:web="e4454ba2-eefc-40f6-85e2-df4ab48477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415F16-CA18-433C-93B4-8B8CD08F7D87}">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terms/"/>
    <ds:schemaRef ds:uri="http://purl.org/dc/elements/1.1/"/>
    <ds:schemaRef ds:uri="e4454ba2-eefc-40f6-85e2-df4ab4847781"/>
    <ds:schemaRef ds:uri="a0f7f9b2-6647-4e42-b6d8-403aa984c086"/>
    <ds:schemaRef ds:uri="http://www.w3.org/XML/1998/namespace"/>
  </ds:schemaRefs>
</ds:datastoreItem>
</file>

<file path=customXml/itemProps2.xml><?xml version="1.0" encoding="utf-8"?>
<ds:datastoreItem xmlns:ds="http://schemas.openxmlformats.org/officeDocument/2006/customXml" ds:itemID="{397F6DC7-7EFE-4243-AC28-2F9EF3F9007E}">
  <ds:schemaRefs>
    <ds:schemaRef ds:uri="a0f7f9b2-6647-4e42-b6d8-403aa984c086"/>
    <ds:schemaRef ds:uri="e4454ba2-eefc-40f6-85e2-df4ab48477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7CCE1-07A6-44C3-BC2D-76AECD7B3B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Housing Affordability</Template>
  <TotalTime>663</TotalTime>
  <Words>899</Words>
  <Application>Microsoft Office PowerPoint</Application>
  <PresentationFormat>Widescreen</PresentationFormat>
  <Paragraphs>122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Abadi</vt:lpstr>
      <vt:lpstr>Arial</vt:lpstr>
      <vt:lpstr>Calibri</vt:lpstr>
      <vt:lpstr>Georgia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Palmer</dc:creator>
  <cp:lastModifiedBy>Caitlin Palmer</cp:lastModifiedBy>
  <cp:revision>135</cp:revision>
  <dcterms:created xsi:type="dcterms:W3CDTF">2021-09-21T18:39:20Z</dcterms:created>
  <dcterms:modified xsi:type="dcterms:W3CDTF">2024-06-18T19:14:04Z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0x010100B8167C275EE73C4888D458A3627BBB31</vt:lpwstr>
  </property>
  <property fmtid="{D5CDD505-2E9C-101B-9397-08002B2CF9AE}" pid="3" name="MediaServiceImageTags">
    <vt:lpwstr/>
  </property>
</Properties>
</file>