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4"/>
    <p:sldMasterId id="2147483693" r:id="rId5"/>
    <p:sldMasterId id="2147483709" r:id="rId6"/>
  </p:sldMasterIdLst>
  <p:notesMasterIdLst>
    <p:notesMasterId r:id="rId22"/>
  </p:notesMasterIdLst>
  <p:handoutMasterIdLst>
    <p:handoutMasterId r:id="rId23"/>
  </p:handoutMasterIdLst>
  <p:sldIdLst>
    <p:sldId id="257" r:id="rId7"/>
    <p:sldId id="531" r:id="rId8"/>
    <p:sldId id="546" r:id="rId9"/>
    <p:sldId id="536" r:id="rId10"/>
    <p:sldId id="603" r:id="rId11"/>
    <p:sldId id="613" r:id="rId12"/>
    <p:sldId id="616" r:id="rId13"/>
    <p:sldId id="542" r:id="rId14"/>
    <p:sldId id="573" r:id="rId15"/>
    <p:sldId id="612" r:id="rId16"/>
    <p:sldId id="578" r:id="rId17"/>
    <p:sldId id="582" r:id="rId18"/>
    <p:sldId id="617" r:id="rId19"/>
    <p:sldId id="618" r:id="rId20"/>
    <p:sldId id="615" r:id="rId21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C22B"/>
    <a:srgbClr val="F78059"/>
    <a:srgbClr val="DFC137"/>
    <a:srgbClr val="606F7A"/>
    <a:srgbClr val="67B5C9"/>
    <a:srgbClr val="F6EB0A"/>
    <a:srgbClr val="B59A89"/>
    <a:srgbClr val="73BFE6"/>
    <a:srgbClr val="E26323"/>
    <a:srgbClr val="4153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57E477-6F20-41E3-BFB3-7C9AF6311CA3}" v="50" dt="2024-03-07T20:36:57.6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4660"/>
  </p:normalViewPr>
  <p:slideViewPr>
    <p:cSldViewPr snapToGrid="0" showGuides="1">
      <p:cViewPr>
        <p:scale>
          <a:sx n="37" d="100"/>
          <a:sy n="37" d="100"/>
        </p:scale>
        <p:origin x="1828" y="5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vert, Nicole" userId="4de222a1-e2a7-4ef9-b385-c198e7577be9" providerId="ADAL" clId="{DD57E477-6F20-41E3-BFB3-7C9AF6311CA3}"/>
    <pc:docChg chg="undo custSel addSld modSld sldOrd">
      <pc:chgData name="Govert, Nicole" userId="4de222a1-e2a7-4ef9-b385-c198e7577be9" providerId="ADAL" clId="{DD57E477-6F20-41E3-BFB3-7C9AF6311CA3}" dt="2024-03-07T20:37:48.789" v="458" actId="1076"/>
      <pc:docMkLst>
        <pc:docMk/>
      </pc:docMkLst>
      <pc:sldChg chg="modSp mod">
        <pc:chgData name="Govert, Nicole" userId="4de222a1-e2a7-4ef9-b385-c198e7577be9" providerId="ADAL" clId="{DD57E477-6F20-41E3-BFB3-7C9AF6311CA3}" dt="2024-03-07T19:03:45.777" v="422" actId="20577"/>
        <pc:sldMkLst>
          <pc:docMk/>
          <pc:sldMk cId="0" sldId="257"/>
        </pc:sldMkLst>
        <pc:spChg chg="mod">
          <ac:chgData name="Govert, Nicole" userId="4de222a1-e2a7-4ef9-b385-c198e7577be9" providerId="ADAL" clId="{DD57E477-6F20-41E3-BFB3-7C9AF6311CA3}" dt="2024-03-07T19:03:45.777" v="422" actId="20577"/>
          <ac:spMkLst>
            <pc:docMk/>
            <pc:sldMk cId="0" sldId="257"/>
            <ac:spMk id="15" creationId="{00000000-0000-0000-0000-000000000000}"/>
          </ac:spMkLst>
        </pc:spChg>
      </pc:sldChg>
      <pc:sldChg chg="addSp delSp modSp mod">
        <pc:chgData name="Govert, Nicole" userId="4de222a1-e2a7-4ef9-b385-c198e7577be9" providerId="ADAL" clId="{DD57E477-6F20-41E3-BFB3-7C9AF6311CA3}" dt="2024-02-07T14:32:45.786" v="55" actId="20577"/>
        <pc:sldMkLst>
          <pc:docMk/>
          <pc:sldMk cId="2508509177" sldId="536"/>
        </pc:sldMkLst>
        <pc:spChg chg="mod">
          <ac:chgData name="Govert, Nicole" userId="4de222a1-e2a7-4ef9-b385-c198e7577be9" providerId="ADAL" clId="{DD57E477-6F20-41E3-BFB3-7C9AF6311CA3}" dt="2024-02-07T14:32:45.786" v="55" actId="20577"/>
          <ac:spMkLst>
            <pc:docMk/>
            <pc:sldMk cId="2508509177" sldId="536"/>
            <ac:spMk id="6" creationId="{181C33D8-BE41-3ACA-47AE-BDE90EA00D68}"/>
          </ac:spMkLst>
        </pc:spChg>
        <pc:spChg chg="mod">
          <ac:chgData name="Govert, Nicole" userId="4de222a1-e2a7-4ef9-b385-c198e7577be9" providerId="ADAL" clId="{DD57E477-6F20-41E3-BFB3-7C9AF6311CA3}" dt="2024-02-07T14:30:40.897" v="14" actId="20577"/>
          <ac:spMkLst>
            <pc:docMk/>
            <pc:sldMk cId="2508509177" sldId="536"/>
            <ac:spMk id="10" creationId="{FAFD016C-EF40-BAF3-2A4D-037EA56E7A59}"/>
          </ac:spMkLst>
        </pc:spChg>
        <pc:picChg chg="add del">
          <ac:chgData name="Govert, Nicole" userId="4de222a1-e2a7-4ef9-b385-c198e7577be9" providerId="ADAL" clId="{DD57E477-6F20-41E3-BFB3-7C9AF6311CA3}" dt="2024-02-07T14:32:18.679" v="28" actId="478"/>
          <ac:picMkLst>
            <pc:docMk/>
            <pc:sldMk cId="2508509177" sldId="536"/>
            <ac:picMk id="7" creationId="{CFA542A7-9A7A-4D23-85DE-830DDE554BD0}"/>
          </ac:picMkLst>
        </pc:picChg>
        <pc:picChg chg="add del mod">
          <ac:chgData name="Govert, Nicole" userId="4de222a1-e2a7-4ef9-b385-c198e7577be9" providerId="ADAL" clId="{DD57E477-6F20-41E3-BFB3-7C9AF6311CA3}" dt="2024-02-07T14:32:18.177" v="27" actId="931"/>
          <ac:picMkLst>
            <pc:docMk/>
            <pc:sldMk cId="2508509177" sldId="536"/>
            <ac:picMk id="8" creationId="{3C3FDE97-F8A1-4524-9880-5E648D8AD51E}"/>
          </ac:picMkLst>
        </pc:picChg>
      </pc:sldChg>
      <pc:sldChg chg="modSp mod ord">
        <pc:chgData name="Govert, Nicole" userId="4de222a1-e2a7-4ef9-b385-c198e7577be9" providerId="ADAL" clId="{DD57E477-6F20-41E3-BFB3-7C9AF6311CA3}" dt="2024-02-20T18:19:34.783" v="283" actId="207"/>
        <pc:sldMkLst>
          <pc:docMk/>
          <pc:sldMk cId="4224552425" sldId="542"/>
        </pc:sldMkLst>
        <pc:spChg chg="mod">
          <ac:chgData name="Govert, Nicole" userId="4de222a1-e2a7-4ef9-b385-c198e7577be9" providerId="ADAL" clId="{DD57E477-6F20-41E3-BFB3-7C9AF6311CA3}" dt="2024-02-20T18:19:34.783" v="283" actId="207"/>
          <ac:spMkLst>
            <pc:docMk/>
            <pc:sldMk cId="4224552425" sldId="542"/>
            <ac:spMk id="3" creationId="{148AC663-5285-026E-A6D3-EDFD2CD135AA}"/>
          </ac:spMkLst>
        </pc:spChg>
        <pc:spChg chg="mod">
          <ac:chgData name="Govert, Nicole" userId="4de222a1-e2a7-4ef9-b385-c198e7577be9" providerId="ADAL" clId="{DD57E477-6F20-41E3-BFB3-7C9AF6311CA3}" dt="2024-02-07T14:49:01.267" v="175" actId="1076"/>
          <ac:spMkLst>
            <pc:docMk/>
            <pc:sldMk cId="4224552425" sldId="542"/>
            <ac:spMk id="6" creationId="{181C33D8-BE41-3ACA-47AE-BDE90EA00D68}"/>
          </ac:spMkLst>
        </pc:spChg>
      </pc:sldChg>
      <pc:sldChg chg="ord">
        <pc:chgData name="Govert, Nicole" userId="4de222a1-e2a7-4ef9-b385-c198e7577be9" providerId="ADAL" clId="{DD57E477-6F20-41E3-BFB3-7C9AF6311CA3}" dt="2024-02-14T14:52:56.831" v="270"/>
        <pc:sldMkLst>
          <pc:docMk/>
          <pc:sldMk cId="714468723" sldId="573"/>
        </pc:sldMkLst>
      </pc:sldChg>
      <pc:sldChg chg="modSp mod">
        <pc:chgData name="Govert, Nicole" userId="4de222a1-e2a7-4ef9-b385-c198e7577be9" providerId="ADAL" clId="{DD57E477-6F20-41E3-BFB3-7C9AF6311CA3}" dt="2024-02-07T14:32:57.939" v="61"/>
        <pc:sldMkLst>
          <pc:docMk/>
          <pc:sldMk cId="740601822" sldId="603"/>
        </pc:sldMkLst>
        <pc:spChg chg="mod">
          <ac:chgData name="Govert, Nicole" userId="4de222a1-e2a7-4ef9-b385-c198e7577be9" providerId="ADAL" clId="{DD57E477-6F20-41E3-BFB3-7C9AF6311CA3}" dt="2024-02-07T14:32:57.939" v="61"/>
          <ac:spMkLst>
            <pc:docMk/>
            <pc:sldMk cId="740601822" sldId="603"/>
            <ac:spMk id="6" creationId="{181C33D8-BE41-3ACA-47AE-BDE90EA00D68}"/>
          </ac:spMkLst>
        </pc:spChg>
      </pc:sldChg>
      <pc:sldChg chg="modSp mod">
        <pc:chgData name="Govert, Nicole" userId="4de222a1-e2a7-4ef9-b385-c198e7577be9" providerId="ADAL" clId="{DD57E477-6F20-41E3-BFB3-7C9AF6311CA3}" dt="2024-02-07T14:50:29.728" v="196" actId="20577"/>
        <pc:sldMkLst>
          <pc:docMk/>
          <pc:sldMk cId="754306286" sldId="612"/>
        </pc:sldMkLst>
        <pc:spChg chg="mod">
          <ac:chgData name="Govert, Nicole" userId="4de222a1-e2a7-4ef9-b385-c198e7577be9" providerId="ADAL" clId="{DD57E477-6F20-41E3-BFB3-7C9AF6311CA3}" dt="2024-02-07T14:50:29.728" v="196" actId="20577"/>
          <ac:spMkLst>
            <pc:docMk/>
            <pc:sldMk cId="754306286" sldId="612"/>
            <ac:spMk id="4" creationId="{FCDF8FFE-0C88-45D4-90F3-B47CDE67EA38}"/>
          </ac:spMkLst>
        </pc:spChg>
      </pc:sldChg>
      <pc:sldChg chg="modSp mod">
        <pc:chgData name="Govert, Nicole" userId="4de222a1-e2a7-4ef9-b385-c198e7577be9" providerId="ADAL" clId="{DD57E477-6F20-41E3-BFB3-7C9AF6311CA3}" dt="2024-02-07T14:33:04.703" v="65"/>
        <pc:sldMkLst>
          <pc:docMk/>
          <pc:sldMk cId="3910908114" sldId="613"/>
        </pc:sldMkLst>
        <pc:spChg chg="mod">
          <ac:chgData name="Govert, Nicole" userId="4de222a1-e2a7-4ef9-b385-c198e7577be9" providerId="ADAL" clId="{DD57E477-6F20-41E3-BFB3-7C9AF6311CA3}" dt="2024-02-07T14:33:04.703" v="65"/>
          <ac:spMkLst>
            <pc:docMk/>
            <pc:sldMk cId="3910908114" sldId="613"/>
            <ac:spMk id="6" creationId="{181C33D8-BE41-3ACA-47AE-BDE90EA00D68}"/>
          </ac:spMkLst>
        </pc:spChg>
      </pc:sldChg>
      <pc:sldChg chg="addSp delSp modSp mod ord">
        <pc:chgData name="Govert, Nicole" userId="4de222a1-e2a7-4ef9-b385-c198e7577be9" providerId="ADAL" clId="{DD57E477-6F20-41E3-BFB3-7C9AF6311CA3}" dt="2024-02-20T18:19:23.175" v="281" actId="478"/>
        <pc:sldMkLst>
          <pc:docMk/>
          <pc:sldMk cId="1413345132" sldId="616"/>
        </pc:sldMkLst>
        <pc:spChg chg="add del mod">
          <ac:chgData name="Govert, Nicole" userId="4de222a1-e2a7-4ef9-b385-c198e7577be9" providerId="ADAL" clId="{DD57E477-6F20-41E3-BFB3-7C9AF6311CA3}" dt="2024-02-20T18:19:23.175" v="281" actId="478"/>
          <ac:spMkLst>
            <pc:docMk/>
            <pc:sldMk cId="1413345132" sldId="616"/>
            <ac:spMk id="2" creationId="{2FA38DCD-E2D7-42BB-9F66-34FBEE18A94B}"/>
          </ac:spMkLst>
        </pc:spChg>
        <pc:spChg chg="mod">
          <ac:chgData name="Govert, Nicole" userId="4de222a1-e2a7-4ef9-b385-c198e7577be9" providerId="ADAL" clId="{DD57E477-6F20-41E3-BFB3-7C9AF6311CA3}" dt="2024-02-07T14:33:20.816" v="68" actId="1076"/>
          <ac:spMkLst>
            <pc:docMk/>
            <pc:sldMk cId="1413345132" sldId="616"/>
            <ac:spMk id="3" creationId="{148AC663-5285-026E-A6D3-EDFD2CD135AA}"/>
          </ac:spMkLst>
        </pc:spChg>
        <pc:spChg chg="mod">
          <ac:chgData name="Govert, Nicole" userId="4de222a1-e2a7-4ef9-b385-c198e7577be9" providerId="ADAL" clId="{DD57E477-6F20-41E3-BFB3-7C9AF6311CA3}" dt="2024-02-07T14:33:25.963" v="70" actId="1076"/>
          <ac:spMkLst>
            <pc:docMk/>
            <pc:sldMk cId="1413345132" sldId="616"/>
            <ac:spMk id="8" creationId="{3D40D700-E8E3-68C4-896C-6D0F9E2A9BDB}"/>
          </ac:spMkLst>
        </pc:spChg>
        <pc:picChg chg="mod">
          <ac:chgData name="Govert, Nicole" userId="4de222a1-e2a7-4ef9-b385-c198e7577be9" providerId="ADAL" clId="{DD57E477-6F20-41E3-BFB3-7C9AF6311CA3}" dt="2024-02-07T14:33:22.955" v="69" actId="1076"/>
          <ac:picMkLst>
            <pc:docMk/>
            <pc:sldMk cId="1413345132" sldId="616"/>
            <ac:picMk id="9" creationId="{D5D57205-325F-265C-9F88-FB73BBDE22CF}"/>
          </ac:picMkLst>
        </pc:picChg>
      </pc:sldChg>
      <pc:sldChg chg="modSp mod">
        <pc:chgData name="Govert, Nicole" userId="4de222a1-e2a7-4ef9-b385-c198e7577be9" providerId="ADAL" clId="{DD57E477-6F20-41E3-BFB3-7C9AF6311CA3}" dt="2024-02-13T19:47:50.461" v="262" actId="207"/>
        <pc:sldMkLst>
          <pc:docMk/>
          <pc:sldMk cId="1722067690" sldId="617"/>
        </pc:sldMkLst>
        <pc:spChg chg="mod">
          <ac:chgData name="Govert, Nicole" userId="4de222a1-e2a7-4ef9-b385-c198e7577be9" providerId="ADAL" clId="{DD57E477-6F20-41E3-BFB3-7C9AF6311CA3}" dt="2024-02-13T19:47:50.461" v="262" actId="207"/>
          <ac:spMkLst>
            <pc:docMk/>
            <pc:sldMk cId="1722067690" sldId="617"/>
            <ac:spMk id="3" creationId="{7A439B6E-0B39-4A6E-8DB1-642D2D033A46}"/>
          </ac:spMkLst>
        </pc:spChg>
      </pc:sldChg>
      <pc:sldChg chg="addSp delSp modSp new mod setBg">
        <pc:chgData name="Govert, Nicole" userId="4de222a1-e2a7-4ef9-b385-c198e7577be9" providerId="ADAL" clId="{DD57E477-6F20-41E3-BFB3-7C9AF6311CA3}" dt="2024-03-07T20:37:48.789" v="458" actId="1076"/>
        <pc:sldMkLst>
          <pc:docMk/>
          <pc:sldMk cId="2832700662" sldId="618"/>
        </pc:sldMkLst>
        <pc:spChg chg="mod">
          <ac:chgData name="Govert, Nicole" userId="4de222a1-e2a7-4ef9-b385-c198e7577be9" providerId="ADAL" clId="{DD57E477-6F20-41E3-BFB3-7C9AF6311CA3}" dt="2024-03-07T20:36:32.372" v="449"/>
          <ac:spMkLst>
            <pc:docMk/>
            <pc:sldMk cId="2832700662" sldId="618"/>
            <ac:spMk id="2" creationId="{AF853435-37B2-4C62-9B68-8910300BA41A}"/>
          </ac:spMkLst>
        </pc:spChg>
        <pc:spChg chg="del mod">
          <ac:chgData name="Govert, Nicole" userId="4de222a1-e2a7-4ef9-b385-c198e7577be9" providerId="ADAL" clId="{DD57E477-6F20-41E3-BFB3-7C9AF6311CA3}" dt="2024-03-07T17:44:45.782" v="325"/>
          <ac:spMkLst>
            <pc:docMk/>
            <pc:sldMk cId="2832700662" sldId="618"/>
            <ac:spMk id="3" creationId="{97E56F82-9951-47E5-95AD-14C11D53722B}"/>
          </ac:spMkLst>
        </pc:spChg>
        <pc:spChg chg="add del mod">
          <ac:chgData name="Govert, Nicole" userId="4de222a1-e2a7-4ef9-b385-c198e7577be9" providerId="ADAL" clId="{DD57E477-6F20-41E3-BFB3-7C9AF6311CA3}" dt="2024-03-07T17:46:27.224" v="334"/>
          <ac:spMkLst>
            <pc:docMk/>
            <pc:sldMk cId="2832700662" sldId="618"/>
            <ac:spMk id="6" creationId="{20D3BEAA-38F1-40D9-BCB3-8DACE8483751}"/>
          </ac:spMkLst>
        </pc:spChg>
        <pc:spChg chg="add del">
          <ac:chgData name="Govert, Nicole" userId="4de222a1-e2a7-4ef9-b385-c198e7577be9" providerId="ADAL" clId="{DD57E477-6F20-41E3-BFB3-7C9AF6311CA3}" dt="2024-03-07T17:45:33.241" v="327" actId="26606"/>
          <ac:spMkLst>
            <pc:docMk/>
            <pc:sldMk cId="2832700662" sldId="618"/>
            <ac:spMk id="9" creationId="{5F637E18-EF26-4327-9077-7FFC67B98B96}"/>
          </ac:spMkLst>
        </pc:spChg>
        <pc:spChg chg="add del mod">
          <ac:chgData name="Govert, Nicole" userId="4de222a1-e2a7-4ef9-b385-c198e7577be9" providerId="ADAL" clId="{DD57E477-6F20-41E3-BFB3-7C9AF6311CA3}" dt="2024-03-07T17:48:01.593" v="346" actId="478"/>
          <ac:spMkLst>
            <pc:docMk/>
            <pc:sldMk cId="2832700662" sldId="618"/>
            <ac:spMk id="10" creationId="{597684A8-9D11-454E-9ABC-E722D0152F4A}"/>
          </ac:spMkLst>
        </pc:spChg>
        <pc:spChg chg="add del">
          <ac:chgData name="Govert, Nicole" userId="4de222a1-e2a7-4ef9-b385-c198e7577be9" providerId="ADAL" clId="{DD57E477-6F20-41E3-BFB3-7C9AF6311CA3}" dt="2024-03-07T17:45:33.241" v="327" actId="26606"/>
          <ac:spMkLst>
            <pc:docMk/>
            <pc:sldMk cId="2832700662" sldId="618"/>
            <ac:spMk id="11" creationId="{3EED6667-6BE8-A2AB-422A-5A1D89727E35}"/>
          </ac:spMkLst>
        </pc:spChg>
        <pc:spChg chg="add del">
          <ac:chgData name="Govert, Nicole" userId="4de222a1-e2a7-4ef9-b385-c198e7577be9" providerId="ADAL" clId="{DD57E477-6F20-41E3-BFB3-7C9AF6311CA3}" dt="2024-03-07T17:49:02.166" v="365" actId="22"/>
          <ac:spMkLst>
            <pc:docMk/>
            <pc:sldMk cId="2832700662" sldId="618"/>
            <ac:spMk id="16" creationId="{BFB7FA33-235E-4BF7-9BCA-17B1301A9E8C}"/>
          </ac:spMkLst>
        </pc:spChg>
        <pc:spChg chg="add del">
          <ac:chgData name="Govert, Nicole" userId="4de222a1-e2a7-4ef9-b385-c198e7577be9" providerId="ADAL" clId="{DD57E477-6F20-41E3-BFB3-7C9AF6311CA3}" dt="2024-03-07T17:49:15.448" v="373" actId="26606"/>
          <ac:spMkLst>
            <pc:docMk/>
            <pc:sldMk cId="2832700662" sldId="618"/>
            <ac:spMk id="23" creationId="{5F637E18-EF26-4327-9077-7FFC67B98B96}"/>
          </ac:spMkLst>
        </pc:spChg>
        <pc:spChg chg="add del">
          <ac:chgData name="Govert, Nicole" userId="4de222a1-e2a7-4ef9-b385-c198e7577be9" providerId="ADAL" clId="{DD57E477-6F20-41E3-BFB3-7C9AF6311CA3}" dt="2024-03-07T17:49:15.448" v="373" actId="26606"/>
          <ac:spMkLst>
            <pc:docMk/>
            <pc:sldMk cId="2832700662" sldId="618"/>
            <ac:spMk id="25" creationId="{3EED6667-6BE8-A2AB-422A-5A1D89727E35}"/>
          </ac:spMkLst>
        </pc:spChg>
        <pc:graphicFrameChg chg="add del mod modGraphic">
          <ac:chgData name="Govert, Nicole" userId="4de222a1-e2a7-4ef9-b385-c198e7577be9" providerId="ADAL" clId="{DD57E477-6F20-41E3-BFB3-7C9AF6311CA3}" dt="2024-03-07T20:33:54.490" v="427" actId="478"/>
          <ac:graphicFrameMkLst>
            <pc:docMk/>
            <pc:sldMk cId="2832700662" sldId="618"/>
            <ac:graphicFrameMk id="3" creationId="{F5F72AD5-D2EE-43F2-AD17-D6EA46C28BD4}"/>
          </ac:graphicFrameMkLst>
        </pc:graphicFrameChg>
        <pc:graphicFrameChg chg="add del mod modGraphic">
          <ac:chgData name="Govert, Nicole" userId="4de222a1-e2a7-4ef9-b385-c198e7577be9" providerId="ADAL" clId="{DD57E477-6F20-41E3-BFB3-7C9AF6311CA3}" dt="2024-03-07T17:46:15.464" v="333" actId="478"/>
          <ac:graphicFrameMkLst>
            <pc:docMk/>
            <pc:sldMk cId="2832700662" sldId="618"/>
            <ac:graphicFrameMk id="4" creationId="{82FB28BF-5B27-4DC9-83AA-E12B220C15A9}"/>
          </ac:graphicFrameMkLst>
        </pc:graphicFrameChg>
        <pc:graphicFrameChg chg="add del mod">
          <ac:chgData name="Govert, Nicole" userId="4de222a1-e2a7-4ef9-b385-c198e7577be9" providerId="ADAL" clId="{DD57E477-6F20-41E3-BFB3-7C9AF6311CA3}" dt="2024-03-07T20:34:04.906" v="429"/>
          <ac:graphicFrameMkLst>
            <pc:docMk/>
            <pc:sldMk cId="2832700662" sldId="618"/>
            <ac:graphicFrameMk id="4" creationId="{F0B439B4-742A-4D09-BB2A-9F897A120816}"/>
          </ac:graphicFrameMkLst>
        </pc:graphicFrameChg>
        <pc:graphicFrameChg chg="add del mod modGraphic">
          <ac:chgData name="Govert, Nicole" userId="4de222a1-e2a7-4ef9-b385-c198e7577be9" providerId="ADAL" clId="{DD57E477-6F20-41E3-BFB3-7C9AF6311CA3}" dt="2024-03-07T20:35:18.840" v="435" actId="478"/>
          <ac:graphicFrameMkLst>
            <pc:docMk/>
            <pc:sldMk cId="2832700662" sldId="618"/>
            <ac:graphicFrameMk id="5" creationId="{81072903-6183-4714-97A5-5767C41149E5}"/>
          </ac:graphicFrameMkLst>
        </pc:graphicFrameChg>
        <pc:graphicFrameChg chg="add del mod">
          <ac:chgData name="Govert, Nicole" userId="4de222a1-e2a7-4ef9-b385-c198e7577be9" providerId="ADAL" clId="{DD57E477-6F20-41E3-BFB3-7C9AF6311CA3}" dt="2024-03-07T20:35:48.357" v="441"/>
          <ac:graphicFrameMkLst>
            <pc:docMk/>
            <pc:sldMk cId="2832700662" sldId="618"/>
            <ac:graphicFrameMk id="6" creationId="{46E69E36-BB4D-42E2-B907-4D106240A873}"/>
          </ac:graphicFrameMkLst>
        </pc:graphicFrameChg>
        <pc:graphicFrameChg chg="add mod modGraphic">
          <ac:chgData name="Govert, Nicole" userId="4de222a1-e2a7-4ef9-b385-c198e7577be9" providerId="ADAL" clId="{DD57E477-6F20-41E3-BFB3-7C9AF6311CA3}" dt="2024-03-07T20:37:48.789" v="458" actId="1076"/>
          <ac:graphicFrameMkLst>
            <pc:docMk/>
            <pc:sldMk cId="2832700662" sldId="618"/>
            <ac:graphicFrameMk id="7" creationId="{7E8E08DF-583C-47C8-A10D-54FC6CE7CB86}"/>
          </ac:graphicFrameMkLst>
        </pc:graphicFrameChg>
        <pc:graphicFrameChg chg="add del mod modGraphic">
          <ac:chgData name="Govert, Nicole" userId="4de222a1-e2a7-4ef9-b385-c198e7577be9" providerId="ADAL" clId="{DD57E477-6F20-41E3-BFB3-7C9AF6311CA3}" dt="2024-03-07T17:47:59.802" v="345" actId="478"/>
          <ac:graphicFrameMkLst>
            <pc:docMk/>
            <pc:sldMk cId="2832700662" sldId="618"/>
            <ac:graphicFrameMk id="7" creationId="{FC201346-7695-410B-942B-465CD2AF5B1E}"/>
          </ac:graphicFrameMkLst>
        </pc:graphicFrameChg>
        <pc:graphicFrameChg chg="add del mod">
          <ac:chgData name="Govert, Nicole" userId="4de222a1-e2a7-4ef9-b385-c198e7577be9" providerId="ADAL" clId="{DD57E477-6F20-41E3-BFB3-7C9AF6311CA3}" dt="2024-03-07T20:36:57.481" v="451"/>
          <ac:graphicFrameMkLst>
            <pc:docMk/>
            <pc:sldMk cId="2832700662" sldId="618"/>
            <ac:graphicFrameMk id="8" creationId="{C6675463-2E49-4A67-BBB9-B0631D4A84D7}"/>
          </ac:graphicFrameMkLst>
        </pc:graphicFrameChg>
        <pc:graphicFrameChg chg="add mod modGraphic">
          <ac:chgData name="Govert, Nicole" userId="4de222a1-e2a7-4ef9-b385-c198e7577be9" providerId="ADAL" clId="{DD57E477-6F20-41E3-BFB3-7C9AF6311CA3}" dt="2024-03-07T20:37:43.050" v="457" actId="1076"/>
          <ac:graphicFrameMkLst>
            <pc:docMk/>
            <pc:sldMk cId="2832700662" sldId="618"/>
            <ac:graphicFrameMk id="9" creationId="{DD881C6B-F81A-4B8F-BD4E-58349598ABBE}"/>
          </ac:graphicFrameMkLst>
        </pc:graphicFrameChg>
        <pc:graphicFrameChg chg="add del mod">
          <ac:chgData name="Govert, Nicole" userId="4de222a1-e2a7-4ef9-b385-c198e7577be9" providerId="ADAL" clId="{DD57E477-6F20-41E3-BFB3-7C9AF6311CA3}" dt="2024-03-07T17:48:09.291" v="352"/>
          <ac:graphicFrameMkLst>
            <pc:docMk/>
            <pc:sldMk cId="2832700662" sldId="618"/>
            <ac:graphicFrameMk id="12" creationId="{FC1178D2-432E-440C-97EE-1BA1782DD549}"/>
          </ac:graphicFrameMkLst>
        </pc:graphicFrameChg>
        <pc:graphicFrameChg chg="add del mod">
          <ac:chgData name="Govert, Nicole" userId="4de222a1-e2a7-4ef9-b385-c198e7577be9" providerId="ADAL" clId="{DD57E477-6F20-41E3-BFB3-7C9AF6311CA3}" dt="2024-03-07T17:49:00.110" v="362"/>
          <ac:graphicFrameMkLst>
            <pc:docMk/>
            <pc:sldMk cId="2832700662" sldId="618"/>
            <ac:graphicFrameMk id="14" creationId="{4958D0EF-0CCF-40BE-BCA4-8F80ABB61BA9}"/>
          </ac:graphicFrameMkLst>
        </pc:graphicFrameChg>
        <pc:graphicFrameChg chg="add del mod">
          <ac:chgData name="Govert, Nicole" userId="4de222a1-e2a7-4ef9-b385-c198e7577be9" providerId="ADAL" clId="{DD57E477-6F20-41E3-BFB3-7C9AF6311CA3}" dt="2024-03-07T17:49:06.918" v="369"/>
          <ac:graphicFrameMkLst>
            <pc:docMk/>
            <pc:sldMk cId="2832700662" sldId="618"/>
            <ac:graphicFrameMk id="17" creationId="{BCE28537-903A-40CC-A69A-F541C0CC6F95}"/>
          </ac:graphicFrameMkLst>
        </pc:graphicFrameChg>
        <pc:graphicFrameChg chg="add del mod modGraphic">
          <ac:chgData name="Govert, Nicole" userId="4de222a1-e2a7-4ef9-b385-c198e7577be9" providerId="ADAL" clId="{DD57E477-6F20-41E3-BFB3-7C9AF6311CA3}" dt="2024-03-07T17:49:16.935" v="374" actId="478"/>
          <ac:graphicFrameMkLst>
            <pc:docMk/>
            <pc:sldMk cId="2832700662" sldId="618"/>
            <ac:graphicFrameMk id="18" creationId="{4FBB1D81-10D8-4A96-8DAE-D71CE48CE769}"/>
          </ac:graphicFrameMkLst>
        </pc:graphicFrameChg>
        <pc:graphicFrameChg chg="add del mod">
          <ac:chgData name="Govert, Nicole" userId="4de222a1-e2a7-4ef9-b385-c198e7577be9" providerId="ADAL" clId="{DD57E477-6F20-41E3-BFB3-7C9AF6311CA3}" dt="2024-03-07T17:49:24.058" v="380"/>
          <ac:graphicFrameMkLst>
            <pc:docMk/>
            <pc:sldMk cId="2832700662" sldId="618"/>
            <ac:graphicFrameMk id="19" creationId="{20E5CE29-1A27-4264-B844-089F6130A323}"/>
          </ac:graphicFrameMkLst>
        </pc:graphicFrameChg>
        <pc:graphicFrameChg chg="add del mod">
          <ac:chgData name="Govert, Nicole" userId="4de222a1-e2a7-4ef9-b385-c198e7577be9" providerId="ADAL" clId="{DD57E477-6F20-41E3-BFB3-7C9AF6311CA3}" dt="2024-03-07T17:49:53.671" v="386" actId="478"/>
          <ac:graphicFrameMkLst>
            <pc:docMk/>
            <pc:sldMk cId="2832700662" sldId="618"/>
            <ac:graphicFrameMk id="20" creationId="{20708D60-7B09-4EC1-AABE-36D9BD91C30B}"/>
          </ac:graphicFrameMkLst>
        </pc:graphicFrameChg>
        <pc:graphicFrameChg chg="add del mod modGraphic">
          <ac:chgData name="Govert, Nicole" userId="4de222a1-e2a7-4ef9-b385-c198e7577be9" providerId="ADAL" clId="{DD57E477-6F20-41E3-BFB3-7C9AF6311CA3}" dt="2024-03-07T17:50:29.510" v="391" actId="478"/>
          <ac:graphicFrameMkLst>
            <pc:docMk/>
            <pc:sldMk cId="2832700662" sldId="618"/>
            <ac:graphicFrameMk id="21" creationId="{DDEDF688-C912-48AD-B505-3E2EB1A1729E}"/>
          </ac:graphicFrameMkLst>
        </pc:graphicFrameChg>
        <pc:graphicFrameChg chg="add del mod">
          <ac:chgData name="Govert, Nicole" userId="4de222a1-e2a7-4ef9-b385-c198e7577be9" providerId="ADAL" clId="{DD57E477-6F20-41E3-BFB3-7C9AF6311CA3}" dt="2024-03-07T17:51:11.789" v="396"/>
          <ac:graphicFrameMkLst>
            <pc:docMk/>
            <pc:sldMk cId="2832700662" sldId="618"/>
            <ac:graphicFrameMk id="22" creationId="{2C20DBD1-206B-4BAA-92B4-EF66D68190A4}"/>
          </ac:graphicFrameMkLst>
        </pc:graphicFrameChg>
        <pc:graphicFrameChg chg="add del mod modGraphic">
          <ac:chgData name="Govert, Nicole" userId="4de222a1-e2a7-4ef9-b385-c198e7577be9" providerId="ADAL" clId="{DD57E477-6F20-41E3-BFB3-7C9AF6311CA3}" dt="2024-03-07T17:52:41.813" v="405" actId="478"/>
          <ac:graphicFrameMkLst>
            <pc:docMk/>
            <pc:sldMk cId="2832700662" sldId="618"/>
            <ac:graphicFrameMk id="24" creationId="{742073EF-8C5B-4572-A295-63B40C54EBAC}"/>
          </ac:graphicFrameMkLst>
        </pc:graphicFrameChg>
        <pc:picChg chg="add del mod">
          <ac:chgData name="Govert, Nicole" userId="4de222a1-e2a7-4ef9-b385-c198e7577be9" providerId="ADAL" clId="{DD57E477-6F20-41E3-BFB3-7C9AF6311CA3}" dt="2024-03-07T17:48:44.363" v="360" actId="478"/>
          <ac:picMkLst>
            <pc:docMk/>
            <pc:sldMk cId="2832700662" sldId="618"/>
            <ac:picMk id="13" creationId="{113865B8-F754-4D00-BF78-0974AB5BA17D}"/>
          </ac:picMkLst>
        </pc:picChg>
      </pc:sldChg>
    </pc:docChg>
  </pc:docChgLst>
  <pc:docChgLst>
    <pc:chgData name="Buchanan, Mary" userId="fc9a3cf9-e8ac-413f-ac26-a4ddf33353cc" providerId="ADAL" clId="{3F66D0A6-BE02-4796-96A0-8208C21CAB4C}"/>
    <pc:docChg chg="undo custSel addSld modSld modMainMaster">
      <pc:chgData name="Buchanan, Mary" userId="fc9a3cf9-e8ac-413f-ac26-a4ddf33353cc" providerId="ADAL" clId="{3F66D0A6-BE02-4796-96A0-8208C21CAB4C}" dt="2024-02-13T19:26:30.683" v="1106" actId="948"/>
      <pc:docMkLst>
        <pc:docMk/>
      </pc:docMkLst>
      <pc:sldChg chg="addSp delSp modSp mod">
        <pc:chgData name="Buchanan, Mary" userId="fc9a3cf9-e8ac-413f-ac26-a4ddf33353cc" providerId="ADAL" clId="{3F66D0A6-BE02-4796-96A0-8208C21CAB4C}" dt="2024-02-07T18:56:18.463" v="104" actId="1076"/>
        <pc:sldMkLst>
          <pc:docMk/>
          <pc:sldMk cId="4224552425" sldId="542"/>
        </pc:sldMkLst>
        <pc:spChg chg="mod ord">
          <ac:chgData name="Buchanan, Mary" userId="fc9a3cf9-e8ac-413f-ac26-a4ddf33353cc" providerId="ADAL" clId="{3F66D0A6-BE02-4796-96A0-8208C21CAB4C}" dt="2024-02-07T18:55:39.189" v="103" actId="1076"/>
          <ac:spMkLst>
            <pc:docMk/>
            <pc:sldMk cId="4224552425" sldId="542"/>
            <ac:spMk id="3" creationId="{148AC663-5285-026E-A6D3-EDFD2CD135AA}"/>
          </ac:spMkLst>
        </pc:spChg>
        <pc:spChg chg="del mod">
          <ac:chgData name="Buchanan, Mary" userId="fc9a3cf9-e8ac-413f-ac26-a4ddf33353cc" providerId="ADAL" clId="{3F66D0A6-BE02-4796-96A0-8208C21CAB4C}" dt="2024-02-07T18:55:20.040" v="95" actId="478"/>
          <ac:spMkLst>
            <pc:docMk/>
            <pc:sldMk cId="4224552425" sldId="542"/>
            <ac:spMk id="6" creationId="{181C33D8-BE41-3ACA-47AE-BDE90EA00D68}"/>
          </ac:spMkLst>
        </pc:spChg>
        <pc:spChg chg="add del">
          <ac:chgData name="Buchanan, Mary" userId="fc9a3cf9-e8ac-413f-ac26-a4ddf33353cc" providerId="ADAL" clId="{3F66D0A6-BE02-4796-96A0-8208C21CAB4C}" dt="2024-02-07T18:52:17.885" v="9" actId="26606"/>
          <ac:spMkLst>
            <pc:docMk/>
            <pc:sldMk cId="4224552425" sldId="542"/>
            <ac:spMk id="8" creationId="{2B97F24A-32CE-4C1C-A50D-3016B394DCFB}"/>
          </ac:spMkLst>
        </pc:spChg>
        <pc:spChg chg="add del">
          <ac:chgData name="Buchanan, Mary" userId="fc9a3cf9-e8ac-413f-ac26-a4ddf33353cc" providerId="ADAL" clId="{3F66D0A6-BE02-4796-96A0-8208C21CAB4C}" dt="2024-02-07T18:52:17.885" v="9" actId="26606"/>
          <ac:spMkLst>
            <pc:docMk/>
            <pc:sldMk cId="4224552425" sldId="542"/>
            <ac:spMk id="9" creationId="{CD8B4F24-440B-49E9-B85D-733523DC064B}"/>
          </ac:spMkLst>
        </pc:spChg>
        <pc:spChg chg="add del">
          <ac:chgData name="Buchanan, Mary" userId="fc9a3cf9-e8ac-413f-ac26-a4ddf33353cc" providerId="ADAL" clId="{3F66D0A6-BE02-4796-96A0-8208C21CAB4C}" dt="2024-02-07T18:52:10.969" v="4" actId="26606"/>
          <ac:spMkLst>
            <pc:docMk/>
            <pc:sldMk cId="4224552425" sldId="542"/>
            <ac:spMk id="12" creationId="{62756DA2-40EB-4C6F-B962-5822FFB54FB6}"/>
          </ac:spMkLst>
        </pc:spChg>
        <pc:spChg chg="add del">
          <ac:chgData name="Buchanan, Mary" userId="fc9a3cf9-e8ac-413f-ac26-a4ddf33353cc" providerId="ADAL" clId="{3F66D0A6-BE02-4796-96A0-8208C21CAB4C}" dt="2024-02-07T18:52:10.969" v="4" actId="26606"/>
          <ac:spMkLst>
            <pc:docMk/>
            <pc:sldMk cId="4224552425" sldId="542"/>
            <ac:spMk id="14" creationId="{131BAD53-4E89-4F62-BBB7-26359763ED39}"/>
          </ac:spMkLst>
        </pc:spChg>
        <pc:spChg chg="add del">
          <ac:chgData name="Buchanan, Mary" userId="fc9a3cf9-e8ac-413f-ac26-a4ddf33353cc" providerId="ADAL" clId="{3F66D0A6-BE02-4796-96A0-8208C21CAB4C}" dt="2024-02-07T18:52:16.304" v="6" actId="26606"/>
          <ac:spMkLst>
            <pc:docMk/>
            <pc:sldMk cId="4224552425" sldId="542"/>
            <ac:spMk id="17" creationId="{2B97F24A-32CE-4C1C-A50D-3016B394DCFB}"/>
          </ac:spMkLst>
        </pc:spChg>
        <pc:spChg chg="add del">
          <ac:chgData name="Buchanan, Mary" userId="fc9a3cf9-e8ac-413f-ac26-a4ddf33353cc" providerId="ADAL" clId="{3F66D0A6-BE02-4796-96A0-8208C21CAB4C}" dt="2024-02-07T18:52:16.304" v="6" actId="26606"/>
          <ac:spMkLst>
            <pc:docMk/>
            <pc:sldMk cId="4224552425" sldId="542"/>
            <ac:spMk id="18" creationId="{CD8B4F24-440B-49E9-B85D-733523DC064B}"/>
          </ac:spMkLst>
        </pc:spChg>
        <pc:spChg chg="add del">
          <ac:chgData name="Buchanan, Mary" userId="fc9a3cf9-e8ac-413f-ac26-a4ddf33353cc" providerId="ADAL" clId="{3F66D0A6-BE02-4796-96A0-8208C21CAB4C}" dt="2024-02-07T18:52:17.877" v="8" actId="26606"/>
          <ac:spMkLst>
            <pc:docMk/>
            <pc:sldMk cId="4224552425" sldId="542"/>
            <ac:spMk id="20" creationId="{1F82758F-B2B3-4F0A-BB90-4BFFEDD166D6}"/>
          </ac:spMkLst>
        </pc:spChg>
        <pc:spChg chg="add del">
          <ac:chgData name="Buchanan, Mary" userId="fc9a3cf9-e8ac-413f-ac26-a4ddf33353cc" providerId="ADAL" clId="{3F66D0A6-BE02-4796-96A0-8208C21CAB4C}" dt="2024-02-07T18:52:17.877" v="8" actId="26606"/>
          <ac:spMkLst>
            <pc:docMk/>
            <pc:sldMk cId="4224552425" sldId="542"/>
            <ac:spMk id="21" creationId="{4E2ED6F9-63C3-4A8D-9BB4-1EA62533B672}"/>
          </ac:spMkLst>
        </pc:spChg>
        <pc:spChg chg="add del">
          <ac:chgData name="Buchanan, Mary" userId="fc9a3cf9-e8ac-413f-ac26-a4ddf33353cc" providerId="ADAL" clId="{3F66D0A6-BE02-4796-96A0-8208C21CAB4C}" dt="2024-02-07T18:52:17.877" v="8" actId="26606"/>
          <ac:spMkLst>
            <pc:docMk/>
            <pc:sldMk cId="4224552425" sldId="542"/>
            <ac:spMk id="22" creationId="{6D72081E-AD41-4FBB-B02B-698A68DBCA5E}"/>
          </ac:spMkLst>
        </pc:spChg>
        <pc:spChg chg="add del">
          <ac:chgData name="Buchanan, Mary" userId="fc9a3cf9-e8ac-413f-ac26-a4ddf33353cc" providerId="ADAL" clId="{3F66D0A6-BE02-4796-96A0-8208C21CAB4C}" dt="2024-02-07T18:52:17.877" v="8" actId="26606"/>
          <ac:spMkLst>
            <pc:docMk/>
            <pc:sldMk cId="4224552425" sldId="542"/>
            <ac:spMk id="23" creationId="{716248AD-805F-41BF-9B57-FC53E5B32F98}"/>
          </ac:spMkLst>
        </pc:spChg>
        <pc:grpChg chg="add">
          <ac:chgData name="Buchanan, Mary" userId="fc9a3cf9-e8ac-413f-ac26-a4ddf33353cc" providerId="ADAL" clId="{3F66D0A6-BE02-4796-96A0-8208C21CAB4C}" dt="2024-02-07T18:52:17.885" v="9" actId="26606"/>
          <ac:grpSpMkLst>
            <pc:docMk/>
            <pc:sldMk cId="4224552425" sldId="542"/>
            <ac:grpSpMk id="25" creationId="{6258F736-B256-8039-9DC6-F4E49A5C5AD5}"/>
          </ac:grpSpMkLst>
        </pc:grpChg>
        <pc:picChg chg="mod modCrop">
          <ac:chgData name="Buchanan, Mary" userId="fc9a3cf9-e8ac-413f-ac26-a4ddf33353cc" providerId="ADAL" clId="{3F66D0A6-BE02-4796-96A0-8208C21CAB4C}" dt="2024-02-07T18:56:18.463" v="104" actId="1076"/>
          <ac:picMkLst>
            <pc:docMk/>
            <pc:sldMk cId="4224552425" sldId="542"/>
            <ac:picMk id="4" creationId="{6266C883-BED0-4321-B935-4F2A860D2177}"/>
          </ac:picMkLst>
        </pc:picChg>
      </pc:sldChg>
      <pc:sldChg chg="modSp mod">
        <pc:chgData name="Buchanan, Mary" userId="fc9a3cf9-e8ac-413f-ac26-a4ddf33353cc" providerId="ADAL" clId="{3F66D0A6-BE02-4796-96A0-8208C21CAB4C}" dt="2024-02-07T19:02:07.233" v="177" actId="14100"/>
        <pc:sldMkLst>
          <pc:docMk/>
          <pc:sldMk cId="3738303677" sldId="578"/>
        </pc:sldMkLst>
        <pc:spChg chg="mod">
          <ac:chgData name="Buchanan, Mary" userId="fc9a3cf9-e8ac-413f-ac26-a4ddf33353cc" providerId="ADAL" clId="{3F66D0A6-BE02-4796-96A0-8208C21CAB4C}" dt="2024-02-07T18:59:36.781" v="147" actId="20577"/>
          <ac:spMkLst>
            <pc:docMk/>
            <pc:sldMk cId="3738303677" sldId="578"/>
            <ac:spMk id="6" creationId="{181C33D8-BE41-3ACA-47AE-BDE90EA00D68}"/>
          </ac:spMkLst>
        </pc:spChg>
        <pc:graphicFrameChg chg="mod modGraphic">
          <ac:chgData name="Buchanan, Mary" userId="fc9a3cf9-e8ac-413f-ac26-a4ddf33353cc" providerId="ADAL" clId="{3F66D0A6-BE02-4796-96A0-8208C21CAB4C}" dt="2024-02-07T19:02:07.233" v="177" actId="14100"/>
          <ac:graphicFrameMkLst>
            <pc:docMk/>
            <pc:sldMk cId="3738303677" sldId="578"/>
            <ac:graphicFrameMk id="8" creationId="{C7B6BB23-66E6-4323-A12C-A8E8BB767E23}"/>
          </ac:graphicFrameMkLst>
        </pc:graphicFrameChg>
      </pc:sldChg>
      <pc:sldChg chg="modSp mod">
        <pc:chgData name="Buchanan, Mary" userId="fc9a3cf9-e8ac-413f-ac26-a4ddf33353cc" providerId="ADAL" clId="{3F66D0A6-BE02-4796-96A0-8208C21CAB4C}" dt="2024-02-07T19:02:18.823" v="178" actId="20577"/>
        <pc:sldMkLst>
          <pc:docMk/>
          <pc:sldMk cId="2369275928" sldId="582"/>
        </pc:sldMkLst>
        <pc:spChg chg="mod">
          <ac:chgData name="Buchanan, Mary" userId="fc9a3cf9-e8ac-413f-ac26-a4ddf33353cc" providerId="ADAL" clId="{3F66D0A6-BE02-4796-96A0-8208C21CAB4C}" dt="2024-02-07T19:02:18.823" v="178" actId="20577"/>
          <ac:spMkLst>
            <pc:docMk/>
            <pc:sldMk cId="2369275928" sldId="582"/>
            <ac:spMk id="6" creationId="{181C33D8-BE41-3ACA-47AE-BDE90EA00D68}"/>
          </ac:spMkLst>
        </pc:spChg>
      </pc:sldChg>
      <pc:sldChg chg="modSp mod">
        <pc:chgData name="Buchanan, Mary" userId="fc9a3cf9-e8ac-413f-ac26-a4ddf33353cc" providerId="ADAL" clId="{3F66D0A6-BE02-4796-96A0-8208C21CAB4C}" dt="2024-02-07T18:57:31.959" v="114" actId="20577"/>
        <pc:sldMkLst>
          <pc:docMk/>
          <pc:sldMk cId="754306286" sldId="612"/>
        </pc:sldMkLst>
        <pc:spChg chg="mod">
          <ac:chgData name="Buchanan, Mary" userId="fc9a3cf9-e8ac-413f-ac26-a4ddf33353cc" providerId="ADAL" clId="{3F66D0A6-BE02-4796-96A0-8208C21CAB4C}" dt="2024-02-07T18:57:31.959" v="114" actId="20577"/>
          <ac:spMkLst>
            <pc:docMk/>
            <pc:sldMk cId="754306286" sldId="612"/>
            <ac:spMk id="4" creationId="{FCDF8FFE-0C88-45D4-90F3-B47CDE67EA38}"/>
          </ac:spMkLst>
        </pc:spChg>
      </pc:sldChg>
      <pc:sldChg chg="modSp mod">
        <pc:chgData name="Buchanan, Mary" userId="fc9a3cf9-e8ac-413f-ac26-a4ddf33353cc" providerId="ADAL" clId="{3F66D0A6-BE02-4796-96A0-8208C21CAB4C}" dt="2024-02-13T19:24:12.464" v="1098" actId="20577"/>
        <pc:sldMkLst>
          <pc:docMk/>
          <pc:sldMk cId="3910908114" sldId="613"/>
        </pc:sldMkLst>
        <pc:spChg chg="mod">
          <ac:chgData name="Buchanan, Mary" userId="fc9a3cf9-e8ac-413f-ac26-a4ddf33353cc" providerId="ADAL" clId="{3F66D0A6-BE02-4796-96A0-8208C21CAB4C}" dt="2024-02-13T19:24:12.464" v="1098" actId="20577"/>
          <ac:spMkLst>
            <pc:docMk/>
            <pc:sldMk cId="3910908114" sldId="613"/>
            <ac:spMk id="3" creationId="{148AC663-5285-026E-A6D3-EDFD2CD135AA}"/>
          </ac:spMkLst>
        </pc:spChg>
      </pc:sldChg>
      <pc:sldChg chg="modSp mod">
        <pc:chgData name="Buchanan, Mary" userId="fc9a3cf9-e8ac-413f-ac26-a4ddf33353cc" providerId="ADAL" clId="{3F66D0A6-BE02-4796-96A0-8208C21CAB4C}" dt="2024-02-13T19:26:30.683" v="1106" actId="948"/>
        <pc:sldMkLst>
          <pc:docMk/>
          <pc:sldMk cId="1395643820" sldId="615"/>
        </pc:sldMkLst>
        <pc:spChg chg="mod">
          <ac:chgData name="Buchanan, Mary" userId="fc9a3cf9-e8ac-413f-ac26-a4ddf33353cc" providerId="ADAL" clId="{3F66D0A6-BE02-4796-96A0-8208C21CAB4C}" dt="2024-02-13T19:26:06.180" v="1105" actId="20577"/>
          <ac:spMkLst>
            <pc:docMk/>
            <pc:sldMk cId="1395643820" sldId="615"/>
            <ac:spMk id="4" creationId="{FCDF8FFE-0C88-45D4-90F3-B47CDE67EA38}"/>
          </ac:spMkLst>
        </pc:spChg>
        <pc:spChg chg="mod">
          <ac:chgData name="Buchanan, Mary" userId="fc9a3cf9-e8ac-413f-ac26-a4ddf33353cc" providerId="ADAL" clId="{3F66D0A6-BE02-4796-96A0-8208C21CAB4C}" dt="2024-02-13T19:20:48.806" v="1038" actId="1076"/>
          <ac:spMkLst>
            <pc:docMk/>
            <pc:sldMk cId="1395643820" sldId="615"/>
            <ac:spMk id="6" creationId="{1E683622-DB87-49DB-A03F-361C601CB2D4}"/>
          </ac:spMkLst>
        </pc:spChg>
        <pc:spChg chg="mod">
          <ac:chgData name="Buchanan, Mary" userId="fc9a3cf9-e8ac-413f-ac26-a4ddf33353cc" providerId="ADAL" clId="{3F66D0A6-BE02-4796-96A0-8208C21CAB4C}" dt="2024-02-13T19:26:30.683" v="1106" actId="948"/>
          <ac:spMkLst>
            <pc:docMk/>
            <pc:sldMk cId="1395643820" sldId="615"/>
            <ac:spMk id="12" creationId="{E4271B93-4904-9EC2-991B-B83D6144FBBF}"/>
          </ac:spMkLst>
        </pc:spChg>
        <pc:picChg chg="mod">
          <ac:chgData name="Buchanan, Mary" userId="fc9a3cf9-e8ac-413f-ac26-a4ddf33353cc" providerId="ADAL" clId="{3F66D0A6-BE02-4796-96A0-8208C21CAB4C}" dt="2024-02-13T19:20:52.451" v="1039" actId="1076"/>
          <ac:picMkLst>
            <pc:docMk/>
            <pc:sldMk cId="1395643820" sldId="615"/>
            <ac:picMk id="3" creationId="{A5A05C9E-21C4-4270-A8CB-B45FD26F081A}"/>
          </ac:picMkLst>
        </pc:picChg>
        <pc:picChg chg="mod">
          <ac:chgData name="Buchanan, Mary" userId="fc9a3cf9-e8ac-413f-ac26-a4ddf33353cc" providerId="ADAL" clId="{3F66D0A6-BE02-4796-96A0-8208C21CAB4C}" dt="2024-02-13T19:20:55.101" v="1040" actId="1076"/>
          <ac:picMkLst>
            <pc:docMk/>
            <pc:sldMk cId="1395643820" sldId="615"/>
            <ac:picMk id="7" creationId="{6408019A-D12B-42E1-A012-BB74F7F8EED8}"/>
          </ac:picMkLst>
        </pc:picChg>
      </pc:sldChg>
      <pc:sldChg chg="modSp mod">
        <pc:chgData name="Buchanan, Mary" userId="fc9a3cf9-e8ac-413f-ac26-a4ddf33353cc" providerId="ADAL" clId="{3F66D0A6-BE02-4796-96A0-8208C21CAB4C}" dt="2024-02-07T18:57:05.035" v="112" actId="20577"/>
        <pc:sldMkLst>
          <pc:docMk/>
          <pc:sldMk cId="1413345132" sldId="616"/>
        </pc:sldMkLst>
        <pc:spChg chg="mod">
          <ac:chgData name="Buchanan, Mary" userId="fc9a3cf9-e8ac-413f-ac26-a4ddf33353cc" providerId="ADAL" clId="{3F66D0A6-BE02-4796-96A0-8208C21CAB4C}" dt="2024-02-07T18:57:05.035" v="112" actId="20577"/>
          <ac:spMkLst>
            <pc:docMk/>
            <pc:sldMk cId="1413345132" sldId="616"/>
            <ac:spMk id="2" creationId="{2FA38DCD-E2D7-42BB-9F66-34FBEE18A94B}"/>
          </ac:spMkLst>
        </pc:spChg>
      </pc:sldChg>
      <pc:sldChg chg="addSp modSp new mod setBg modClrScheme chgLayout">
        <pc:chgData name="Buchanan, Mary" userId="fc9a3cf9-e8ac-413f-ac26-a4ddf33353cc" providerId="ADAL" clId="{3F66D0A6-BE02-4796-96A0-8208C21CAB4C}" dt="2024-02-13T19:23:27.937" v="1078" actId="255"/>
        <pc:sldMkLst>
          <pc:docMk/>
          <pc:sldMk cId="1722067690" sldId="617"/>
        </pc:sldMkLst>
        <pc:spChg chg="add mod">
          <ac:chgData name="Buchanan, Mary" userId="fc9a3cf9-e8ac-413f-ac26-a4ddf33353cc" providerId="ADAL" clId="{3F66D0A6-BE02-4796-96A0-8208C21CAB4C}" dt="2024-02-13T19:23:18.445" v="1077" actId="26606"/>
          <ac:spMkLst>
            <pc:docMk/>
            <pc:sldMk cId="1722067690" sldId="617"/>
            <ac:spMk id="2" creationId="{44286BFE-D0E5-42DC-955F-E7D8D0C5E265}"/>
          </ac:spMkLst>
        </pc:spChg>
        <pc:spChg chg="add mod">
          <ac:chgData name="Buchanan, Mary" userId="fc9a3cf9-e8ac-413f-ac26-a4ddf33353cc" providerId="ADAL" clId="{3F66D0A6-BE02-4796-96A0-8208C21CAB4C}" dt="2024-02-13T19:23:27.937" v="1078" actId="255"/>
          <ac:spMkLst>
            <pc:docMk/>
            <pc:sldMk cId="1722067690" sldId="617"/>
            <ac:spMk id="3" creationId="{7A439B6E-0B39-4A6E-8DB1-642D2D033A46}"/>
          </ac:spMkLst>
        </pc:spChg>
        <pc:spChg chg="add">
          <ac:chgData name="Buchanan, Mary" userId="fc9a3cf9-e8ac-413f-ac26-a4ddf33353cc" providerId="ADAL" clId="{3F66D0A6-BE02-4796-96A0-8208C21CAB4C}" dt="2024-02-13T19:23:18.445" v="1077" actId="26606"/>
          <ac:spMkLst>
            <pc:docMk/>
            <pc:sldMk cId="1722067690" sldId="617"/>
            <ac:spMk id="8" creationId="{100EDD19-6802-4EC3-95CE-CFFAB042CFD6}"/>
          </ac:spMkLst>
        </pc:spChg>
        <pc:spChg chg="add">
          <ac:chgData name="Buchanan, Mary" userId="fc9a3cf9-e8ac-413f-ac26-a4ddf33353cc" providerId="ADAL" clId="{3F66D0A6-BE02-4796-96A0-8208C21CAB4C}" dt="2024-02-13T19:23:18.445" v="1077" actId="26606"/>
          <ac:spMkLst>
            <pc:docMk/>
            <pc:sldMk cId="1722067690" sldId="617"/>
            <ac:spMk id="10" creationId="{DB17E863-922E-4C26-BD64-E8FD41D28661}"/>
          </ac:spMkLst>
        </pc:spChg>
      </pc:sldChg>
      <pc:sldMasterChg chg="modTransition">
        <pc:chgData name="Buchanan, Mary" userId="fc9a3cf9-e8ac-413f-ac26-a4ddf33353cc" providerId="ADAL" clId="{3F66D0A6-BE02-4796-96A0-8208C21CAB4C}" dt="2024-02-13T19:23:02.395" v="1075"/>
        <pc:sldMasterMkLst>
          <pc:docMk/>
          <pc:sldMasterMk cId="2801817561" sldId="2147483696"/>
        </pc:sldMasterMkLst>
      </pc:sldMasterChg>
      <pc:sldMasterChg chg="modTransition">
        <pc:chgData name="Buchanan, Mary" userId="fc9a3cf9-e8ac-413f-ac26-a4ddf33353cc" providerId="ADAL" clId="{3F66D0A6-BE02-4796-96A0-8208C21CAB4C}" dt="2024-02-13T19:23:03.467" v="1076"/>
        <pc:sldMasterMkLst>
          <pc:docMk/>
          <pc:sldMasterMk cId="841753693" sldId="2147483709"/>
        </pc:sldMasterMkLst>
      </pc:sldMasterChg>
    </pc:docChg>
  </pc:docChgLst>
  <pc:docChgLst>
    <pc:chgData name="Govert, Nicole" userId="4de222a1-e2a7-4ef9-b385-c198e7577be9" providerId="ADAL" clId="{813443A9-677A-4E22-98C6-CA6831BEFF61}"/>
    <pc:docChg chg="undo custSel addSld delSld modSld sldOrd">
      <pc:chgData name="Govert, Nicole" userId="4de222a1-e2a7-4ef9-b385-c198e7577be9" providerId="ADAL" clId="{813443A9-677A-4E22-98C6-CA6831BEFF61}" dt="2024-02-06T20:02:30.520" v="429" actId="14100"/>
      <pc:docMkLst>
        <pc:docMk/>
      </pc:docMkLst>
      <pc:sldChg chg="del">
        <pc:chgData name="Govert, Nicole" userId="4de222a1-e2a7-4ef9-b385-c198e7577be9" providerId="ADAL" clId="{813443A9-677A-4E22-98C6-CA6831BEFF61}" dt="2024-02-06T19:43:37.838" v="4" actId="2696"/>
        <pc:sldMkLst>
          <pc:docMk/>
          <pc:sldMk cId="1636764890" sldId="541"/>
        </pc:sldMkLst>
      </pc:sldChg>
      <pc:sldChg chg="addSp delSp modSp add mod setBg">
        <pc:chgData name="Govert, Nicole" userId="4de222a1-e2a7-4ef9-b385-c198e7577be9" providerId="ADAL" clId="{813443A9-677A-4E22-98C6-CA6831BEFF61}" dt="2024-02-06T19:51:25.327" v="204" actId="1076"/>
        <pc:sldMkLst>
          <pc:docMk/>
          <pc:sldMk cId="4224552425" sldId="542"/>
        </pc:sldMkLst>
        <pc:spChg chg="mod ord">
          <ac:chgData name="Govert, Nicole" userId="4de222a1-e2a7-4ef9-b385-c198e7577be9" providerId="ADAL" clId="{813443A9-677A-4E22-98C6-CA6831BEFF61}" dt="2024-02-06T19:51:17.142" v="202" actId="26606"/>
          <ac:spMkLst>
            <pc:docMk/>
            <pc:sldMk cId="4224552425" sldId="542"/>
            <ac:spMk id="3" creationId="{148AC663-5285-026E-A6D3-EDFD2CD135AA}"/>
          </ac:spMkLst>
        </pc:spChg>
        <pc:spChg chg="mod">
          <ac:chgData name="Govert, Nicole" userId="4de222a1-e2a7-4ef9-b385-c198e7577be9" providerId="ADAL" clId="{813443A9-677A-4E22-98C6-CA6831BEFF61}" dt="2024-02-06T19:51:17.142" v="202" actId="26606"/>
          <ac:spMkLst>
            <pc:docMk/>
            <pc:sldMk cId="4224552425" sldId="542"/>
            <ac:spMk id="6" creationId="{181C33D8-BE41-3ACA-47AE-BDE90EA00D68}"/>
          </ac:spMkLst>
        </pc:spChg>
        <pc:spChg chg="add">
          <ac:chgData name="Govert, Nicole" userId="4de222a1-e2a7-4ef9-b385-c198e7577be9" providerId="ADAL" clId="{813443A9-677A-4E22-98C6-CA6831BEFF61}" dt="2024-02-06T19:51:17.142" v="202" actId="26606"/>
          <ac:spMkLst>
            <pc:docMk/>
            <pc:sldMk cId="4224552425" sldId="542"/>
            <ac:spMk id="8" creationId="{2B97F24A-32CE-4C1C-A50D-3016B394DCFB}"/>
          </ac:spMkLst>
        </pc:spChg>
        <pc:spChg chg="add">
          <ac:chgData name="Govert, Nicole" userId="4de222a1-e2a7-4ef9-b385-c198e7577be9" providerId="ADAL" clId="{813443A9-677A-4E22-98C6-CA6831BEFF61}" dt="2024-02-06T19:51:17.142" v="202" actId="26606"/>
          <ac:spMkLst>
            <pc:docMk/>
            <pc:sldMk cId="4224552425" sldId="542"/>
            <ac:spMk id="9" creationId="{CD8B4F24-440B-49E9-B85D-733523DC064B}"/>
          </ac:spMkLst>
        </pc:spChg>
        <pc:spChg chg="add del">
          <ac:chgData name="Govert, Nicole" userId="4de222a1-e2a7-4ef9-b385-c198e7577be9" providerId="ADAL" clId="{813443A9-677A-4E22-98C6-CA6831BEFF61}" dt="2024-02-06T19:49:31.474" v="187" actId="26606"/>
          <ac:spMkLst>
            <pc:docMk/>
            <pc:sldMk cId="4224552425" sldId="542"/>
            <ac:spMk id="11" creationId="{B1595A09-E336-4D1B-9B3A-06A2287A54E2}"/>
          </ac:spMkLst>
        </pc:spChg>
        <pc:spChg chg="add del">
          <ac:chgData name="Govert, Nicole" userId="4de222a1-e2a7-4ef9-b385-c198e7577be9" providerId="ADAL" clId="{813443A9-677A-4E22-98C6-CA6831BEFF61}" dt="2024-02-06T19:49:31.474" v="187" actId="26606"/>
          <ac:spMkLst>
            <pc:docMk/>
            <pc:sldMk cId="4224552425" sldId="542"/>
            <ac:spMk id="13" creationId="{3540989C-C7B8-473B-BF87-6F2DA6A90006}"/>
          </ac:spMkLst>
        </pc:spChg>
        <pc:spChg chg="add del">
          <ac:chgData name="Govert, Nicole" userId="4de222a1-e2a7-4ef9-b385-c198e7577be9" providerId="ADAL" clId="{813443A9-677A-4E22-98C6-CA6831BEFF61}" dt="2024-02-06T19:49:34.414" v="189" actId="26606"/>
          <ac:spMkLst>
            <pc:docMk/>
            <pc:sldMk cId="4224552425" sldId="542"/>
            <ac:spMk id="15" creationId="{F13C74B1-5B17-4795-BED0-7140497B445A}"/>
          </ac:spMkLst>
        </pc:spChg>
        <pc:spChg chg="add del">
          <ac:chgData name="Govert, Nicole" userId="4de222a1-e2a7-4ef9-b385-c198e7577be9" providerId="ADAL" clId="{813443A9-677A-4E22-98C6-CA6831BEFF61}" dt="2024-02-06T19:49:34.414" v="189" actId="26606"/>
          <ac:spMkLst>
            <pc:docMk/>
            <pc:sldMk cId="4224552425" sldId="542"/>
            <ac:spMk id="16" creationId="{D4974D33-8DC5-464E-8C6D-BE58F0669C17}"/>
          </ac:spMkLst>
        </pc:spChg>
        <pc:picChg chg="add mod">
          <ac:chgData name="Govert, Nicole" userId="4de222a1-e2a7-4ef9-b385-c198e7577be9" providerId="ADAL" clId="{813443A9-677A-4E22-98C6-CA6831BEFF61}" dt="2024-02-06T19:51:25.327" v="204" actId="1076"/>
          <ac:picMkLst>
            <pc:docMk/>
            <pc:sldMk cId="4224552425" sldId="542"/>
            <ac:picMk id="4" creationId="{6266C883-BED0-4321-B935-4F2A860D2177}"/>
          </ac:picMkLst>
        </pc:picChg>
        <pc:picChg chg="del">
          <ac:chgData name="Govert, Nicole" userId="4de222a1-e2a7-4ef9-b385-c198e7577be9" providerId="ADAL" clId="{813443A9-677A-4E22-98C6-CA6831BEFF61}" dt="2024-02-06T19:44:45.506" v="9" actId="478"/>
          <ac:picMkLst>
            <pc:docMk/>
            <pc:sldMk cId="4224552425" sldId="542"/>
            <ac:picMk id="5" creationId="{FB1F1598-3FD7-060D-054B-C76F1450DFF3}"/>
          </ac:picMkLst>
        </pc:picChg>
      </pc:sldChg>
      <pc:sldChg chg="del">
        <pc:chgData name="Govert, Nicole" userId="4de222a1-e2a7-4ef9-b385-c198e7577be9" providerId="ADAL" clId="{813443A9-677A-4E22-98C6-CA6831BEFF61}" dt="2024-02-06T19:43:42.088" v="5" actId="2696"/>
        <pc:sldMkLst>
          <pc:docMk/>
          <pc:sldMk cId="2470844630" sldId="567"/>
        </pc:sldMkLst>
      </pc:sldChg>
      <pc:sldChg chg="del">
        <pc:chgData name="Govert, Nicole" userId="4de222a1-e2a7-4ef9-b385-c198e7577be9" providerId="ADAL" clId="{813443A9-677A-4E22-98C6-CA6831BEFF61}" dt="2024-02-06T19:52:31.054" v="206" actId="2696"/>
        <pc:sldMkLst>
          <pc:docMk/>
          <pc:sldMk cId="1023252749" sldId="572"/>
        </pc:sldMkLst>
      </pc:sldChg>
      <pc:sldChg chg="ord">
        <pc:chgData name="Govert, Nicole" userId="4de222a1-e2a7-4ef9-b385-c198e7577be9" providerId="ADAL" clId="{813443A9-677A-4E22-98C6-CA6831BEFF61}" dt="2024-02-06T19:52:38.683" v="208"/>
        <pc:sldMkLst>
          <pc:docMk/>
          <pc:sldMk cId="714468723" sldId="573"/>
        </pc:sldMkLst>
      </pc:sldChg>
      <pc:sldChg chg="add del">
        <pc:chgData name="Govert, Nicole" userId="4de222a1-e2a7-4ef9-b385-c198e7577be9" providerId="ADAL" clId="{813443A9-677A-4E22-98C6-CA6831BEFF61}" dt="2024-02-06T19:57:57.252" v="409" actId="2696"/>
        <pc:sldMkLst>
          <pc:docMk/>
          <pc:sldMk cId="2553687971" sldId="576"/>
        </pc:sldMkLst>
      </pc:sldChg>
      <pc:sldChg chg="add">
        <pc:chgData name="Govert, Nicole" userId="4de222a1-e2a7-4ef9-b385-c198e7577be9" providerId="ADAL" clId="{813443A9-677A-4E22-98C6-CA6831BEFF61}" dt="2024-02-06T19:43:54.613" v="7"/>
        <pc:sldMkLst>
          <pc:docMk/>
          <pc:sldMk cId="3738303677" sldId="578"/>
        </pc:sldMkLst>
      </pc:sldChg>
      <pc:sldChg chg="addSp delSp modSp add mod">
        <pc:chgData name="Govert, Nicole" userId="4de222a1-e2a7-4ef9-b385-c198e7577be9" providerId="ADAL" clId="{813443A9-677A-4E22-98C6-CA6831BEFF61}" dt="2024-02-06T20:02:30.520" v="429" actId="14100"/>
        <pc:sldMkLst>
          <pc:docMk/>
          <pc:sldMk cId="2369275928" sldId="582"/>
        </pc:sldMkLst>
        <pc:picChg chg="del">
          <ac:chgData name="Govert, Nicole" userId="4de222a1-e2a7-4ef9-b385-c198e7577be9" providerId="ADAL" clId="{813443A9-677A-4E22-98C6-CA6831BEFF61}" dt="2024-02-06T20:00:45.879" v="410" actId="478"/>
          <ac:picMkLst>
            <pc:docMk/>
            <pc:sldMk cId="2369275928" sldId="582"/>
            <ac:picMk id="2" creationId="{589C4546-76E5-41CC-B620-5ECC3D2880C0}"/>
          </ac:picMkLst>
        </pc:picChg>
        <pc:picChg chg="del">
          <ac:chgData name="Govert, Nicole" userId="4de222a1-e2a7-4ef9-b385-c198e7577be9" providerId="ADAL" clId="{813443A9-677A-4E22-98C6-CA6831BEFF61}" dt="2024-02-06T20:01:21.768" v="419" actId="478"/>
          <ac:picMkLst>
            <pc:docMk/>
            <pc:sldMk cId="2369275928" sldId="582"/>
            <ac:picMk id="3" creationId="{34A56537-F662-41E6-8C2E-3DFE984332A8}"/>
          </ac:picMkLst>
        </pc:picChg>
        <pc:picChg chg="add mod">
          <ac:chgData name="Govert, Nicole" userId="4de222a1-e2a7-4ef9-b385-c198e7577be9" providerId="ADAL" clId="{813443A9-677A-4E22-98C6-CA6831BEFF61}" dt="2024-02-06T20:01:16.730" v="418" actId="1582"/>
          <ac:picMkLst>
            <pc:docMk/>
            <pc:sldMk cId="2369275928" sldId="582"/>
            <ac:picMk id="5" creationId="{C1C3BA1C-4320-42B9-AB86-16A4D86C6508}"/>
          </ac:picMkLst>
        </pc:picChg>
        <pc:picChg chg="add mod">
          <ac:chgData name="Govert, Nicole" userId="4de222a1-e2a7-4ef9-b385-c198e7577be9" providerId="ADAL" clId="{813443A9-677A-4E22-98C6-CA6831BEFF61}" dt="2024-02-06T20:02:30.520" v="429" actId="14100"/>
          <ac:picMkLst>
            <pc:docMk/>
            <pc:sldMk cId="2369275928" sldId="582"/>
            <ac:picMk id="8" creationId="{32A61BA3-9C15-4590-9FBD-6A5EC3A3F738}"/>
          </ac:picMkLst>
        </pc:picChg>
      </pc:sldChg>
      <pc:sldChg chg="del">
        <pc:chgData name="Govert, Nicole" userId="4de222a1-e2a7-4ef9-b385-c198e7577be9" providerId="ADAL" clId="{813443A9-677A-4E22-98C6-CA6831BEFF61}" dt="2024-02-06T19:43:31.506" v="3" actId="2696"/>
        <pc:sldMkLst>
          <pc:docMk/>
          <pc:sldMk cId="3486168466" sldId="607"/>
        </pc:sldMkLst>
      </pc:sldChg>
      <pc:sldChg chg="del">
        <pc:chgData name="Govert, Nicole" userId="4de222a1-e2a7-4ef9-b385-c198e7577be9" providerId="ADAL" clId="{813443A9-677A-4E22-98C6-CA6831BEFF61}" dt="2024-02-06T19:52:13.759" v="205" actId="2696"/>
        <pc:sldMkLst>
          <pc:docMk/>
          <pc:sldMk cId="3049936722" sldId="609"/>
        </pc:sldMkLst>
      </pc:sldChg>
      <pc:sldChg chg="del">
        <pc:chgData name="Govert, Nicole" userId="4de222a1-e2a7-4ef9-b385-c198e7577be9" providerId="ADAL" clId="{813443A9-677A-4E22-98C6-CA6831BEFF61}" dt="2024-02-06T19:43:27.030" v="2" actId="2696"/>
        <pc:sldMkLst>
          <pc:docMk/>
          <pc:sldMk cId="4222356281" sldId="610"/>
        </pc:sldMkLst>
      </pc:sldChg>
      <pc:sldChg chg="modSp mod">
        <pc:chgData name="Govert, Nicole" userId="4de222a1-e2a7-4ef9-b385-c198e7577be9" providerId="ADAL" clId="{813443A9-677A-4E22-98C6-CA6831BEFF61}" dt="2024-02-06T19:53:46.078" v="236" actId="20577"/>
        <pc:sldMkLst>
          <pc:docMk/>
          <pc:sldMk cId="754306286" sldId="612"/>
        </pc:sldMkLst>
        <pc:spChg chg="mod">
          <ac:chgData name="Govert, Nicole" userId="4de222a1-e2a7-4ef9-b385-c198e7577be9" providerId="ADAL" clId="{813443A9-677A-4E22-98C6-CA6831BEFF61}" dt="2024-02-06T19:53:46.078" v="236" actId="20577"/>
          <ac:spMkLst>
            <pc:docMk/>
            <pc:sldMk cId="754306286" sldId="612"/>
            <ac:spMk id="4" creationId="{FCDF8FFE-0C88-45D4-90F3-B47CDE67EA38}"/>
          </ac:spMkLst>
        </pc:spChg>
      </pc:sldChg>
      <pc:sldChg chg="del">
        <pc:chgData name="Govert, Nicole" userId="4de222a1-e2a7-4ef9-b385-c198e7577be9" providerId="ADAL" clId="{813443A9-677A-4E22-98C6-CA6831BEFF61}" dt="2024-02-06T19:43:46.443" v="6" actId="2696"/>
        <pc:sldMkLst>
          <pc:docMk/>
          <pc:sldMk cId="2476413244" sldId="614"/>
        </pc:sldMkLst>
      </pc:sldChg>
      <pc:sldChg chg="addSp modSp mod">
        <pc:chgData name="Govert, Nicole" userId="4de222a1-e2a7-4ef9-b385-c198e7577be9" providerId="ADAL" clId="{813443A9-677A-4E22-98C6-CA6831BEFF61}" dt="2024-02-06T19:57:31.653" v="406" actId="1076"/>
        <pc:sldMkLst>
          <pc:docMk/>
          <pc:sldMk cId="1395643820" sldId="615"/>
        </pc:sldMkLst>
        <pc:spChg chg="mod">
          <ac:chgData name="Govert, Nicole" userId="4de222a1-e2a7-4ef9-b385-c198e7577be9" providerId="ADAL" clId="{813443A9-677A-4E22-98C6-CA6831BEFF61}" dt="2024-02-06T19:56:48.429" v="395" actId="20577"/>
          <ac:spMkLst>
            <pc:docMk/>
            <pc:sldMk cId="1395643820" sldId="615"/>
            <ac:spMk id="4" creationId="{FCDF8FFE-0C88-45D4-90F3-B47CDE67EA38}"/>
          </ac:spMkLst>
        </pc:spChg>
        <pc:spChg chg="add mod">
          <ac:chgData name="Govert, Nicole" userId="4de222a1-e2a7-4ef9-b385-c198e7577be9" providerId="ADAL" clId="{813443A9-677A-4E22-98C6-CA6831BEFF61}" dt="2024-02-06T19:57:11.628" v="400" actId="1076"/>
          <ac:spMkLst>
            <pc:docMk/>
            <pc:sldMk cId="1395643820" sldId="615"/>
            <ac:spMk id="6" creationId="{1E683622-DB87-49DB-A03F-361C601CB2D4}"/>
          </ac:spMkLst>
        </pc:spChg>
        <pc:spChg chg="mod">
          <ac:chgData name="Govert, Nicole" userId="4de222a1-e2a7-4ef9-b385-c198e7577be9" providerId="ADAL" clId="{813443A9-677A-4E22-98C6-CA6831BEFF61}" dt="2024-02-06T19:57:08.557" v="399" actId="14100"/>
          <ac:spMkLst>
            <pc:docMk/>
            <pc:sldMk cId="1395643820" sldId="615"/>
            <ac:spMk id="12" creationId="{E4271B93-4904-9EC2-991B-B83D6144FBBF}"/>
          </ac:spMkLst>
        </pc:spChg>
        <pc:picChg chg="mod">
          <ac:chgData name="Govert, Nicole" userId="4de222a1-e2a7-4ef9-b385-c198e7577be9" providerId="ADAL" clId="{813443A9-677A-4E22-98C6-CA6831BEFF61}" dt="2024-02-06T19:57:29.239" v="405" actId="1076"/>
          <ac:picMkLst>
            <pc:docMk/>
            <pc:sldMk cId="1395643820" sldId="615"/>
            <ac:picMk id="3" creationId="{A5A05C9E-21C4-4270-A8CB-B45FD26F081A}"/>
          </ac:picMkLst>
        </pc:picChg>
        <pc:picChg chg="add mod">
          <ac:chgData name="Govert, Nicole" userId="4de222a1-e2a7-4ef9-b385-c198e7577be9" providerId="ADAL" clId="{813443A9-677A-4E22-98C6-CA6831BEFF61}" dt="2024-02-06T19:57:31.653" v="406" actId="1076"/>
          <ac:picMkLst>
            <pc:docMk/>
            <pc:sldMk cId="1395643820" sldId="615"/>
            <ac:picMk id="7" creationId="{6408019A-D12B-42E1-A012-BB74F7F8EED8}"/>
          </ac:picMkLst>
        </pc:picChg>
      </pc:sldChg>
      <pc:sldChg chg="add">
        <pc:chgData name="Govert, Nicole" userId="4de222a1-e2a7-4ef9-b385-c198e7577be9" providerId="ADAL" clId="{813443A9-677A-4E22-98C6-CA6831BEFF61}" dt="2024-02-06T19:43:08.422" v="1"/>
        <pc:sldMkLst>
          <pc:docMk/>
          <pc:sldMk cId="1413345132" sldId="616"/>
        </pc:sldMkLst>
      </pc:sldChg>
      <pc:sldChg chg="add del">
        <pc:chgData name="Govert, Nicole" userId="4de222a1-e2a7-4ef9-b385-c198e7577be9" providerId="ADAL" clId="{813443A9-677A-4E22-98C6-CA6831BEFF61}" dt="2024-02-06T19:57:54.951" v="408" actId="2696"/>
        <pc:sldMkLst>
          <pc:docMk/>
          <pc:sldMk cId="1848727223" sldId="617"/>
        </pc:sldMkLst>
      </pc:sldChg>
    </pc:docChg>
  </pc:docChgLst>
  <pc:docChgLst>
    <pc:chgData name="Govert, Nicole" userId="4de222a1-e2a7-4ef9-b385-c198e7577be9" providerId="ADAL" clId="{B4951143-E297-4A13-B781-E7E6CABF3BB1}"/>
    <pc:docChg chg="undo custSel delSld modSld">
      <pc:chgData name="Govert, Nicole" userId="4de222a1-e2a7-4ef9-b385-c198e7577be9" providerId="ADAL" clId="{B4951143-E297-4A13-B781-E7E6CABF3BB1}" dt="2024-02-06T14:44:48.407" v="142" actId="20577"/>
      <pc:docMkLst>
        <pc:docMk/>
      </pc:docMkLst>
      <pc:sldChg chg="modSp mod">
        <pc:chgData name="Govert, Nicole" userId="4de222a1-e2a7-4ef9-b385-c198e7577be9" providerId="ADAL" clId="{B4951143-E297-4A13-B781-E7E6CABF3BB1}" dt="2024-02-06T14:34:03.390" v="41" actId="20577"/>
        <pc:sldMkLst>
          <pc:docMk/>
          <pc:sldMk cId="0" sldId="257"/>
        </pc:sldMkLst>
        <pc:spChg chg="mod">
          <ac:chgData name="Govert, Nicole" userId="4de222a1-e2a7-4ef9-b385-c198e7577be9" providerId="ADAL" clId="{B4951143-E297-4A13-B781-E7E6CABF3BB1}" dt="2024-02-06T14:34:03.390" v="41" actId="20577"/>
          <ac:spMkLst>
            <pc:docMk/>
            <pc:sldMk cId="0" sldId="257"/>
            <ac:spMk id="15" creationId="{00000000-0000-0000-0000-000000000000}"/>
          </ac:spMkLst>
        </pc:spChg>
        <pc:spChg chg="mod">
          <ac:chgData name="Govert, Nicole" userId="4de222a1-e2a7-4ef9-b385-c198e7577be9" providerId="ADAL" clId="{B4951143-E297-4A13-B781-E7E6CABF3BB1}" dt="2024-02-06T14:33:46.121" v="15" actId="20577"/>
          <ac:spMkLst>
            <pc:docMk/>
            <pc:sldMk cId="0" sldId="257"/>
            <ac:spMk id="16" creationId="{00000000-0000-0000-0000-000000000000}"/>
          </ac:spMkLst>
        </pc:spChg>
      </pc:sldChg>
      <pc:sldChg chg="del">
        <pc:chgData name="Govert, Nicole" userId="4de222a1-e2a7-4ef9-b385-c198e7577be9" providerId="ADAL" clId="{B4951143-E297-4A13-B781-E7E6CABF3BB1}" dt="2024-02-06T14:35:18.518" v="54" actId="2696"/>
        <pc:sldMkLst>
          <pc:docMk/>
          <pc:sldMk cId="3882496555" sldId="515"/>
        </pc:sldMkLst>
      </pc:sldChg>
      <pc:sldChg chg="delSp modSp mod">
        <pc:chgData name="Govert, Nicole" userId="4de222a1-e2a7-4ef9-b385-c198e7577be9" providerId="ADAL" clId="{B4951143-E297-4A13-B781-E7E6CABF3BB1}" dt="2024-02-06T14:35:11.366" v="53" actId="1076"/>
        <pc:sldMkLst>
          <pc:docMk/>
          <pc:sldMk cId="1616522052" sldId="531"/>
        </pc:sldMkLst>
        <pc:spChg chg="mod">
          <ac:chgData name="Govert, Nicole" userId="4de222a1-e2a7-4ef9-b385-c198e7577be9" providerId="ADAL" clId="{B4951143-E297-4A13-B781-E7E6CABF3BB1}" dt="2024-02-06T14:34:37.802" v="49" actId="1076"/>
          <ac:spMkLst>
            <pc:docMk/>
            <pc:sldMk cId="1616522052" sldId="531"/>
            <ac:spMk id="12" creationId="{9D530FA1-9781-4779-AE25-894D80025FD1}"/>
          </ac:spMkLst>
        </pc:spChg>
        <pc:spChg chg="mod">
          <ac:chgData name="Govert, Nicole" userId="4de222a1-e2a7-4ef9-b385-c198e7577be9" providerId="ADAL" clId="{B4951143-E297-4A13-B781-E7E6CABF3BB1}" dt="2024-02-06T14:35:11.366" v="53" actId="1076"/>
          <ac:spMkLst>
            <pc:docMk/>
            <pc:sldMk cId="1616522052" sldId="531"/>
            <ac:spMk id="13" creationId="{7F5FEF96-FC2C-4199-91C4-D06941823E7F}"/>
          </ac:spMkLst>
        </pc:spChg>
        <pc:spChg chg="del">
          <ac:chgData name="Govert, Nicole" userId="4de222a1-e2a7-4ef9-b385-c198e7577be9" providerId="ADAL" clId="{B4951143-E297-4A13-B781-E7E6CABF3BB1}" dt="2024-02-06T14:34:21.870" v="43" actId="478"/>
          <ac:spMkLst>
            <pc:docMk/>
            <pc:sldMk cId="1616522052" sldId="531"/>
            <ac:spMk id="28" creationId="{B4E3F4D3-5207-F3D9-FB5E-5D8C4F7E05E9}"/>
          </ac:spMkLst>
        </pc:spChg>
        <pc:picChg chg="del">
          <ac:chgData name="Govert, Nicole" userId="4de222a1-e2a7-4ef9-b385-c198e7577be9" providerId="ADAL" clId="{B4951143-E297-4A13-B781-E7E6CABF3BB1}" dt="2024-02-06T14:34:09.584" v="42" actId="478"/>
          <ac:picMkLst>
            <pc:docMk/>
            <pc:sldMk cId="1616522052" sldId="531"/>
            <ac:picMk id="4" creationId="{5FD06F24-436A-80D5-D5BA-6E356643BAD2}"/>
          </ac:picMkLst>
        </pc:picChg>
        <pc:picChg chg="mod">
          <ac:chgData name="Govert, Nicole" userId="4de222a1-e2a7-4ef9-b385-c198e7577be9" providerId="ADAL" clId="{B4951143-E297-4A13-B781-E7E6CABF3BB1}" dt="2024-02-06T14:34:27.391" v="44" actId="1076"/>
          <ac:picMkLst>
            <pc:docMk/>
            <pc:sldMk cId="1616522052" sldId="531"/>
            <ac:picMk id="5" creationId="{5B6D9350-9F5B-4027-9E7E-0100DDAA277E}"/>
          </ac:picMkLst>
        </pc:picChg>
        <pc:picChg chg="mod">
          <ac:chgData name="Govert, Nicole" userId="4de222a1-e2a7-4ef9-b385-c198e7577be9" providerId="ADAL" clId="{B4951143-E297-4A13-B781-E7E6CABF3BB1}" dt="2024-02-06T14:34:54.272" v="51" actId="1076"/>
          <ac:picMkLst>
            <pc:docMk/>
            <pc:sldMk cId="1616522052" sldId="531"/>
            <ac:picMk id="6" creationId="{5524C8FC-17BB-3D15-622D-95EADC59EB3D}"/>
          </ac:picMkLst>
        </pc:picChg>
        <pc:cxnChg chg="mod">
          <ac:chgData name="Govert, Nicole" userId="4de222a1-e2a7-4ef9-b385-c198e7577be9" providerId="ADAL" clId="{B4951143-E297-4A13-B781-E7E6CABF3BB1}" dt="2024-02-06T14:34:49.152" v="50" actId="14100"/>
          <ac:cxnSpMkLst>
            <pc:docMk/>
            <pc:sldMk cId="1616522052" sldId="531"/>
            <ac:cxnSpMk id="8" creationId="{5EFAF623-6F76-034A-1FD5-C052C524F177}"/>
          </ac:cxnSpMkLst>
        </pc:cxnChg>
      </pc:sldChg>
      <pc:sldChg chg="del">
        <pc:chgData name="Govert, Nicole" userId="4de222a1-e2a7-4ef9-b385-c198e7577be9" providerId="ADAL" clId="{B4951143-E297-4A13-B781-E7E6CABF3BB1}" dt="2024-02-06T14:35:22.329" v="55" actId="2696"/>
        <pc:sldMkLst>
          <pc:docMk/>
          <pc:sldMk cId="943917005" sldId="533"/>
        </pc:sldMkLst>
      </pc:sldChg>
      <pc:sldChg chg="del">
        <pc:chgData name="Govert, Nicole" userId="4de222a1-e2a7-4ef9-b385-c198e7577be9" providerId="ADAL" clId="{B4951143-E297-4A13-B781-E7E6CABF3BB1}" dt="2024-02-06T14:35:30.516" v="56" actId="2696"/>
        <pc:sldMkLst>
          <pc:docMk/>
          <pc:sldMk cId="2888556433" sldId="535"/>
        </pc:sldMkLst>
      </pc:sldChg>
      <pc:sldChg chg="del">
        <pc:chgData name="Govert, Nicole" userId="4de222a1-e2a7-4ef9-b385-c198e7577be9" providerId="ADAL" clId="{B4951143-E297-4A13-B781-E7E6CABF3BB1}" dt="2024-02-06T14:35:30.516" v="56" actId="2696"/>
        <pc:sldMkLst>
          <pc:docMk/>
          <pc:sldMk cId="1643544061" sldId="543"/>
        </pc:sldMkLst>
      </pc:sldChg>
      <pc:sldChg chg="addSp delSp modSp mod">
        <pc:chgData name="Govert, Nicole" userId="4de222a1-e2a7-4ef9-b385-c198e7577be9" providerId="ADAL" clId="{B4951143-E297-4A13-B781-E7E6CABF3BB1}" dt="2024-02-06T14:44:11.930" v="118" actId="1076"/>
        <pc:sldMkLst>
          <pc:docMk/>
          <pc:sldMk cId="3486168466" sldId="607"/>
        </pc:sldMkLst>
        <pc:spChg chg="mod">
          <ac:chgData name="Govert, Nicole" userId="4de222a1-e2a7-4ef9-b385-c198e7577be9" providerId="ADAL" clId="{B4951143-E297-4A13-B781-E7E6CABF3BB1}" dt="2024-02-06T14:43:38.467" v="112" actId="255"/>
          <ac:spMkLst>
            <pc:docMk/>
            <pc:sldMk cId="3486168466" sldId="607"/>
            <ac:spMk id="3" creationId="{F594B25D-CC57-42C6-124D-134E57840445}"/>
          </ac:spMkLst>
        </pc:spChg>
        <pc:spChg chg="mod ord">
          <ac:chgData name="Govert, Nicole" userId="4de222a1-e2a7-4ef9-b385-c198e7577be9" providerId="ADAL" clId="{B4951143-E297-4A13-B781-E7E6CABF3BB1}" dt="2024-02-06T14:42:46.818" v="108" actId="1076"/>
          <ac:spMkLst>
            <pc:docMk/>
            <pc:sldMk cId="3486168466" sldId="607"/>
            <ac:spMk id="7" creationId="{B5331569-1CA7-B050-F7C7-B71E26F7BDBF}"/>
          </ac:spMkLst>
        </pc:spChg>
        <pc:spChg chg="mod ord">
          <ac:chgData name="Govert, Nicole" userId="4de222a1-e2a7-4ef9-b385-c198e7577be9" providerId="ADAL" clId="{B4951143-E297-4A13-B781-E7E6CABF3BB1}" dt="2024-02-06T14:43:22.401" v="110" actId="1076"/>
          <ac:spMkLst>
            <pc:docMk/>
            <pc:sldMk cId="3486168466" sldId="607"/>
            <ac:spMk id="8" creationId="{C4890D73-D4C7-66DA-1446-D7ABACA92F2B}"/>
          </ac:spMkLst>
        </pc:spChg>
        <pc:spChg chg="mod">
          <ac:chgData name="Govert, Nicole" userId="4de222a1-e2a7-4ef9-b385-c198e7577be9" providerId="ADAL" clId="{B4951143-E297-4A13-B781-E7E6CABF3BB1}" dt="2024-02-06T14:44:11.930" v="118" actId="1076"/>
          <ac:spMkLst>
            <pc:docMk/>
            <pc:sldMk cId="3486168466" sldId="607"/>
            <ac:spMk id="9" creationId="{7A4B8C12-F721-70C9-50F6-8D87494AE6CC}"/>
          </ac:spMkLst>
        </pc:spChg>
        <pc:spChg chg="mod">
          <ac:chgData name="Govert, Nicole" userId="4de222a1-e2a7-4ef9-b385-c198e7577be9" providerId="ADAL" clId="{B4951143-E297-4A13-B781-E7E6CABF3BB1}" dt="2024-02-06T14:44:00.778" v="115" actId="1076"/>
          <ac:spMkLst>
            <pc:docMk/>
            <pc:sldMk cId="3486168466" sldId="607"/>
            <ac:spMk id="10" creationId="{FAFD016C-EF40-BAF3-2A4D-037EA56E7A59}"/>
          </ac:spMkLst>
        </pc:spChg>
        <pc:spChg chg="mod">
          <ac:chgData name="Govert, Nicole" userId="4de222a1-e2a7-4ef9-b385-c198e7577be9" providerId="ADAL" clId="{B4951143-E297-4A13-B781-E7E6CABF3BB1}" dt="2024-02-06T14:44:08.504" v="117" actId="1076"/>
          <ac:spMkLst>
            <pc:docMk/>
            <pc:sldMk cId="3486168466" sldId="607"/>
            <ac:spMk id="11" creationId="{C457D1F4-CE76-F175-67E5-91A7A2C6040E}"/>
          </ac:spMkLst>
        </pc:spChg>
        <pc:spChg chg="mod">
          <ac:chgData name="Govert, Nicole" userId="4de222a1-e2a7-4ef9-b385-c198e7577be9" providerId="ADAL" clId="{B4951143-E297-4A13-B781-E7E6CABF3BB1}" dt="2024-02-06T14:44:04.894" v="116" actId="1076"/>
          <ac:spMkLst>
            <pc:docMk/>
            <pc:sldMk cId="3486168466" sldId="607"/>
            <ac:spMk id="12" creationId="{1CA66F42-AD38-6E92-A43F-B759A5A6D39B}"/>
          </ac:spMkLst>
        </pc:spChg>
        <pc:spChg chg="mod">
          <ac:chgData name="Govert, Nicole" userId="4de222a1-e2a7-4ef9-b385-c198e7577be9" providerId="ADAL" clId="{B4951143-E297-4A13-B781-E7E6CABF3BB1}" dt="2024-02-06T14:43:43.041" v="113" actId="1076"/>
          <ac:spMkLst>
            <pc:docMk/>
            <pc:sldMk cId="3486168466" sldId="607"/>
            <ac:spMk id="16" creationId="{962E6617-6134-0DE0-3BF2-676F0E8B2D1B}"/>
          </ac:spMkLst>
        </pc:spChg>
        <pc:grpChg chg="mod">
          <ac:chgData name="Govert, Nicole" userId="4de222a1-e2a7-4ef9-b385-c198e7577be9" providerId="ADAL" clId="{B4951143-E297-4A13-B781-E7E6CABF3BB1}" dt="2024-02-06T14:43:48.161" v="114" actId="1076"/>
          <ac:grpSpMkLst>
            <pc:docMk/>
            <pc:sldMk cId="3486168466" sldId="607"/>
            <ac:grpSpMk id="4" creationId="{1BF65F71-19AC-D340-0134-166811A83C89}"/>
          </ac:grpSpMkLst>
        </pc:grpChg>
        <pc:picChg chg="add del">
          <ac:chgData name="Govert, Nicole" userId="4de222a1-e2a7-4ef9-b385-c198e7577be9" providerId="ADAL" clId="{B4951143-E297-4A13-B781-E7E6CABF3BB1}" dt="2024-02-06T14:39:55.824" v="76" actId="478"/>
          <ac:picMkLst>
            <pc:docMk/>
            <pc:sldMk cId="3486168466" sldId="607"/>
            <ac:picMk id="5" creationId="{86DC6BD7-C79F-596B-4EC3-679CF315EA47}"/>
          </ac:picMkLst>
        </pc:picChg>
        <pc:picChg chg="add del mod">
          <ac:chgData name="Govert, Nicole" userId="4de222a1-e2a7-4ef9-b385-c198e7577be9" providerId="ADAL" clId="{B4951143-E297-4A13-B781-E7E6CABF3BB1}" dt="2024-02-06T14:39:50.935" v="75" actId="931"/>
          <ac:picMkLst>
            <pc:docMk/>
            <pc:sldMk cId="3486168466" sldId="607"/>
            <ac:picMk id="13" creationId="{E2F4069B-7F08-437F-98F0-A1053E0CBD14}"/>
          </ac:picMkLst>
        </pc:picChg>
        <pc:picChg chg="add del mod">
          <ac:chgData name="Govert, Nicole" userId="4de222a1-e2a7-4ef9-b385-c198e7577be9" providerId="ADAL" clId="{B4951143-E297-4A13-B781-E7E6CABF3BB1}" dt="2024-02-06T14:40:20.013" v="83" actId="478"/>
          <ac:picMkLst>
            <pc:docMk/>
            <pc:sldMk cId="3486168466" sldId="607"/>
            <ac:picMk id="15" creationId="{783B471F-1D5F-4332-8647-3F218557E00E}"/>
          </ac:picMkLst>
        </pc:picChg>
        <pc:picChg chg="add mod">
          <ac:chgData name="Govert, Nicole" userId="4de222a1-e2a7-4ef9-b385-c198e7577be9" providerId="ADAL" clId="{B4951143-E297-4A13-B781-E7E6CABF3BB1}" dt="2024-02-06T14:42:40.905" v="107" actId="1076"/>
          <ac:picMkLst>
            <pc:docMk/>
            <pc:sldMk cId="3486168466" sldId="607"/>
            <ac:picMk id="18" creationId="{7F76B451-E016-4D45-B670-D838F51FCEC8}"/>
          </ac:picMkLst>
        </pc:picChg>
      </pc:sldChg>
      <pc:sldChg chg="modSp mod">
        <pc:chgData name="Govert, Nicole" userId="4de222a1-e2a7-4ef9-b385-c198e7577be9" providerId="ADAL" clId="{B4951143-E297-4A13-B781-E7E6CABF3BB1}" dt="2024-02-06T14:44:48.407" v="142" actId="20577"/>
        <pc:sldMkLst>
          <pc:docMk/>
          <pc:sldMk cId="754306286" sldId="612"/>
        </pc:sldMkLst>
        <pc:spChg chg="mod">
          <ac:chgData name="Govert, Nicole" userId="4de222a1-e2a7-4ef9-b385-c198e7577be9" providerId="ADAL" clId="{B4951143-E297-4A13-B781-E7E6CABF3BB1}" dt="2024-02-06T14:44:48.407" v="142" actId="20577"/>
          <ac:spMkLst>
            <pc:docMk/>
            <pc:sldMk cId="754306286" sldId="612"/>
            <ac:spMk id="12" creationId="{E4271B93-4904-9EC2-991B-B83D6144FBB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54" tIns="47727" rIns="95454" bIns="4772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686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54" tIns="47727" rIns="95454" bIns="47727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/>
            </a:lvl1pPr>
          </a:lstStyle>
          <a:p>
            <a:pPr>
              <a:defRPr/>
            </a:pPr>
            <a:fld id="{809A8D36-5366-4817-8AAF-7D9763AEE6CB}" type="datetimeFigureOut">
              <a:rPr lang="en-US"/>
              <a:pPr>
                <a:defRPr/>
              </a:pPr>
              <a:t>3/7/2024</a:t>
            </a:fld>
            <a:endParaRPr lang="en-US"/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8600"/>
            <a:ext cx="31686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54" tIns="47727" rIns="95454" bIns="47727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18600"/>
            <a:ext cx="31686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54" tIns="47727" rIns="95454" bIns="47727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/>
            </a:lvl1pPr>
          </a:lstStyle>
          <a:p>
            <a:pPr>
              <a:defRPr/>
            </a:pPr>
            <a:fld id="{76365F44-FF5F-4DA2-96D2-85FAEBF487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7766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8650" cy="481013"/>
          </a:xfrm>
          <a:prstGeom prst="rect">
            <a:avLst/>
          </a:prstGeom>
        </p:spPr>
        <p:txBody>
          <a:bodyPr vert="horz" lIns="95454" tIns="47727" rIns="95454" bIns="47727" rtlCol="0"/>
          <a:lstStyle>
            <a:lvl1pPr algn="l">
              <a:defRPr sz="13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4963" y="0"/>
            <a:ext cx="3168650" cy="481013"/>
          </a:xfrm>
          <a:prstGeom prst="rect">
            <a:avLst/>
          </a:prstGeom>
        </p:spPr>
        <p:txBody>
          <a:bodyPr vert="horz" lIns="95454" tIns="47727" rIns="95454" bIns="47727" rtlCol="0"/>
          <a:lstStyle>
            <a:lvl1pPr algn="r">
              <a:defRPr sz="1300" smtClean="0"/>
            </a:lvl1pPr>
          </a:lstStyle>
          <a:p>
            <a:pPr>
              <a:defRPr/>
            </a:pPr>
            <a:fld id="{8BE5D7FC-8C2B-4778-8256-CC773B380CB9}" type="datetimeFigureOut">
              <a:rPr lang="en-US"/>
              <a:pPr>
                <a:defRPr/>
              </a:pPr>
              <a:t>3/7/2024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54" tIns="47727" rIns="95454" bIns="47727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5454" tIns="47727" rIns="95454" bIns="47727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8600"/>
            <a:ext cx="3168650" cy="481013"/>
          </a:xfrm>
          <a:prstGeom prst="rect">
            <a:avLst/>
          </a:prstGeom>
        </p:spPr>
        <p:txBody>
          <a:bodyPr vert="horz" lIns="95454" tIns="47727" rIns="95454" bIns="47727" rtlCol="0" anchor="b"/>
          <a:lstStyle>
            <a:lvl1pPr algn="l">
              <a:defRPr sz="13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4963" y="9118600"/>
            <a:ext cx="3168650" cy="481013"/>
          </a:xfrm>
          <a:prstGeom prst="rect">
            <a:avLst/>
          </a:prstGeom>
        </p:spPr>
        <p:txBody>
          <a:bodyPr vert="horz" lIns="95454" tIns="47727" rIns="95454" bIns="47727" rtlCol="0" anchor="b"/>
          <a:lstStyle>
            <a:lvl1pPr algn="r">
              <a:defRPr sz="1300" smtClean="0"/>
            </a:lvl1pPr>
          </a:lstStyle>
          <a:p>
            <a:pPr>
              <a:defRPr/>
            </a:pPr>
            <a:fld id="{9F02368F-B49C-44AA-BD51-9B75DFEE4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2422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/>
          <p:cNvSpPr txBox="1">
            <a:spLocks noChangeArrowheads="1"/>
          </p:cNvSpPr>
          <p:nvPr/>
        </p:nvSpPr>
        <p:spPr bwMode="auto">
          <a:xfrm>
            <a:off x="2286000" y="727960"/>
            <a:ext cx="2743200" cy="360209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420" tIns="45711" rIns="91420" bIns="45711" anchor="ctr"/>
          <a:lstStyle/>
          <a:p>
            <a:pPr marL="0" marR="0" lvl="0" indent="0" algn="l" defTabSz="4544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/>
          </p:nvPr>
        </p:nvSpPr>
        <p:spPr>
          <a:xfrm>
            <a:off x="732183" y="4561226"/>
            <a:ext cx="5849179" cy="4320213"/>
          </a:xfrm>
          <a:noFill/>
          <a:ln/>
        </p:spPr>
        <p:txBody>
          <a:bodyPr wrap="none" anchor="ctr"/>
          <a:lstStyle/>
          <a:p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333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/>
          <p:cNvSpPr txBox="1">
            <a:spLocks noChangeArrowheads="1"/>
          </p:cNvSpPr>
          <p:nvPr/>
        </p:nvSpPr>
        <p:spPr bwMode="auto">
          <a:xfrm>
            <a:off x="2286000" y="727960"/>
            <a:ext cx="2743200" cy="360209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420" tIns="45711" rIns="91420" bIns="45711" anchor="ctr"/>
          <a:lstStyle/>
          <a:p>
            <a:pPr marL="0" marR="0" lvl="0" indent="0" algn="l" defTabSz="4544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/>
          </p:nvPr>
        </p:nvSpPr>
        <p:spPr>
          <a:xfrm>
            <a:off x="732183" y="4561226"/>
            <a:ext cx="5849179" cy="4320213"/>
          </a:xfrm>
          <a:noFill/>
          <a:ln/>
        </p:spPr>
        <p:txBody>
          <a:bodyPr wrap="none" anchor="ctr"/>
          <a:lstStyle/>
          <a:p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734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/>
          <p:cNvSpPr txBox="1">
            <a:spLocks noChangeArrowheads="1"/>
          </p:cNvSpPr>
          <p:nvPr/>
        </p:nvSpPr>
        <p:spPr bwMode="auto">
          <a:xfrm>
            <a:off x="2286000" y="727960"/>
            <a:ext cx="2743200" cy="360209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420" tIns="45711" rIns="91420" bIns="45711" anchor="ctr"/>
          <a:lstStyle/>
          <a:p>
            <a:pPr marL="0" marR="0" lvl="0" indent="0" algn="l" defTabSz="4544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/>
          </p:nvPr>
        </p:nvSpPr>
        <p:spPr>
          <a:xfrm>
            <a:off x="732183" y="4561226"/>
            <a:ext cx="5849179" cy="4320213"/>
          </a:xfrm>
          <a:noFill/>
          <a:ln/>
        </p:spPr>
        <p:txBody>
          <a:bodyPr wrap="none" anchor="ctr"/>
          <a:lstStyle/>
          <a:p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167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/>
          <p:cNvSpPr txBox="1">
            <a:spLocks noChangeArrowheads="1"/>
          </p:cNvSpPr>
          <p:nvPr/>
        </p:nvSpPr>
        <p:spPr bwMode="auto">
          <a:xfrm>
            <a:off x="2286000" y="727960"/>
            <a:ext cx="2743200" cy="360209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420" tIns="45711" rIns="91420" bIns="45711" anchor="ctr"/>
          <a:lstStyle/>
          <a:p>
            <a:pPr marL="0" marR="0" lvl="0" indent="0" algn="l" defTabSz="4544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/>
          </p:nvPr>
        </p:nvSpPr>
        <p:spPr>
          <a:xfrm>
            <a:off x="732183" y="4561226"/>
            <a:ext cx="5849179" cy="4320213"/>
          </a:xfrm>
          <a:noFill/>
          <a:ln/>
        </p:spPr>
        <p:txBody>
          <a:bodyPr wrap="none" anchor="ctr"/>
          <a:lstStyle/>
          <a:p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054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/>
          <p:cNvSpPr txBox="1">
            <a:spLocks noChangeArrowheads="1"/>
          </p:cNvSpPr>
          <p:nvPr/>
        </p:nvSpPr>
        <p:spPr bwMode="auto">
          <a:xfrm>
            <a:off x="2286000" y="727960"/>
            <a:ext cx="2743200" cy="360209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420" tIns="45711" rIns="91420" bIns="45711" anchor="ctr"/>
          <a:lstStyle/>
          <a:p>
            <a:pPr marL="0" marR="0" lvl="0" indent="0" algn="l" defTabSz="4544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/>
          </p:nvPr>
        </p:nvSpPr>
        <p:spPr>
          <a:xfrm>
            <a:off x="732183" y="4561226"/>
            <a:ext cx="5849179" cy="4320213"/>
          </a:xfrm>
          <a:noFill/>
          <a:ln/>
        </p:spPr>
        <p:txBody>
          <a:bodyPr wrap="none" anchor="ctr"/>
          <a:lstStyle/>
          <a:p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984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"/>
          <p:cNvSpPr txBox="1">
            <a:spLocks noChangeArrowheads="1"/>
          </p:cNvSpPr>
          <p:nvPr/>
        </p:nvSpPr>
        <p:spPr bwMode="auto">
          <a:xfrm>
            <a:off x="2286000" y="727960"/>
            <a:ext cx="2743200" cy="360209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420" tIns="45711" rIns="91420" bIns="45711" anchor="ctr"/>
          <a:lstStyle/>
          <a:p>
            <a:pPr marL="0" marR="0" lvl="0" indent="0" algn="l" defTabSz="4544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body"/>
          </p:nvPr>
        </p:nvSpPr>
        <p:spPr>
          <a:xfrm>
            <a:off x="732183" y="4561226"/>
            <a:ext cx="5849179" cy="4320213"/>
          </a:xfrm>
          <a:noFill/>
          <a:ln/>
        </p:spPr>
        <p:txBody>
          <a:bodyPr wrap="none" anchor="ctr"/>
          <a:lstStyle/>
          <a:p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048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/>
          <p:cNvSpPr txBox="1">
            <a:spLocks noChangeArrowheads="1"/>
          </p:cNvSpPr>
          <p:nvPr/>
        </p:nvSpPr>
        <p:spPr bwMode="auto">
          <a:xfrm>
            <a:off x="2286000" y="727960"/>
            <a:ext cx="2743200" cy="360209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420" tIns="45711" rIns="91420" bIns="45711" anchor="ctr"/>
          <a:lstStyle/>
          <a:p>
            <a:pPr marL="0" marR="0" lvl="0" indent="0" algn="l" defTabSz="4544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/>
          </p:nvPr>
        </p:nvSpPr>
        <p:spPr>
          <a:xfrm>
            <a:off x="732183" y="4561226"/>
            <a:ext cx="5849179" cy="4320213"/>
          </a:xfrm>
          <a:noFill/>
          <a:ln/>
        </p:spPr>
        <p:txBody>
          <a:bodyPr wrap="none" anchor="ctr"/>
          <a:lstStyle/>
          <a:p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466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/>
          <p:cNvSpPr txBox="1">
            <a:spLocks noChangeArrowheads="1"/>
          </p:cNvSpPr>
          <p:nvPr/>
        </p:nvSpPr>
        <p:spPr bwMode="auto">
          <a:xfrm>
            <a:off x="2286000" y="727960"/>
            <a:ext cx="2743200" cy="360209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420" tIns="45711" rIns="91420" bIns="45711" anchor="ctr"/>
          <a:lstStyle/>
          <a:p>
            <a:pPr marL="0" marR="0" lvl="0" indent="0" algn="l" defTabSz="4544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/>
          </p:nvPr>
        </p:nvSpPr>
        <p:spPr>
          <a:xfrm>
            <a:off x="732183" y="4561226"/>
            <a:ext cx="5849179" cy="4320213"/>
          </a:xfrm>
          <a:noFill/>
          <a:ln/>
        </p:spPr>
        <p:txBody>
          <a:bodyPr wrap="none" anchor="ctr"/>
          <a:lstStyle/>
          <a:p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0330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"/>
          <p:cNvSpPr txBox="1">
            <a:spLocks noChangeArrowheads="1"/>
          </p:cNvSpPr>
          <p:nvPr/>
        </p:nvSpPr>
        <p:spPr bwMode="auto">
          <a:xfrm>
            <a:off x="2286000" y="727960"/>
            <a:ext cx="2743200" cy="360209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420" tIns="45711" rIns="91420" bIns="45711" anchor="ctr"/>
          <a:lstStyle/>
          <a:p>
            <a:pPr marL="0" marR="0" lvl="0" indent="0" algn="l" defTabSz="4544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body"/>
          </p:nvPr>
        </p:nvSpPr>
        <p:spPr>
          <a:xfrm>
            <a:off x="732183" y="4561226"/>
            <a:ext cx="5849179" cy="4320213"/>
          </a:xfrm>
          <a:noFill/>
          <a:ln/>
        </p:spPr>
        <p:txBody>
          <a:bodyPr wrap="none" anchor="ctr"/>
          <a:lstStyle/>
          <a:p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951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87EA9-A80A-BA93-7515-180CC52A4F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33C608-6047-909F-9040-A5C2F26EF0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F73DE-088C-7E79-EFB6-60BD9BAC5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1B24A-FA09-4E32-80F7-A473AC705528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0A601-0E4C-4455-A760-33F7F3D34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6A915-6D99-8B2C-6453-4DFD3435A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ED69E-442E-4CE2-A391-F3A8A1403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73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24F93-9224-23F9-1F4A-C2530F290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2703D8-655C-1073-9C96-AC5B9A28C3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471541-9A29-2364-EFD3-6FBCE922A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1B24A-FA09-4E32-80F7-A473AC705528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91B19-C5B2-23F1-9F2A-A4CECB875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4F247-891C-52DF-8BA4-0FB8B760B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ED69E-442E-4CE2-A391-F3A8A1403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95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22F215-AAB3-070E-CAB8-83CCCE30A6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4CE34E-32B9-142B-FCEE-B422A2E9D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35D28-9D34-0149-446F-7A60198CA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1B24A-FA09-4E32-80F7-A473AC705528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4417D-5431-B2A3-D5B2-9ABFA2EAD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F3FBA-2EBE-0943-5B4E-C7A6C82BF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ED69E-442E-4CE2-A391-F3A8A1403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16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227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0607446"/>
      </p:ext>
    </p:extLst>
  </p:cSld>
  <p:clrMapOvr>
    <a:masterClrMapping/>
  </p:clrMapOvr>
  <p:transition spd="med" advClick="0" advTm="3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idx="10"/>
          </p:nvPr>
        </p:nvSpPr>
        <p:spPr>
          <a:xfrm>
            <a:off x="609600" y="6356350"/>
            <a:ext cx="2840567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1"/>
          </p:nvPr>
        </p:nvSpPr>
        <p:spPr>
          <a:xfrm>
            <a:off x="8737601" y="6356350"/>
            <a:ext cx="2840567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EFBBE-DA02-456B-BDAE-804650E19EF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665020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71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60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104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982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604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1DDC2-E894-A8E0-2921-88BBE9BDF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9035C-AE57-DFD4-0420-D956B4278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3BA74-E824-1384-9298-B706387DA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1B24A-FA09-4E32-80F7-A473AC705528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1A82B-18CA-7BDE-B0BA-9229EED08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E327B-A395-7F7D-8D5B-731764723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ED69E-442E-4CE2-A391-F3A8A1403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74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777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946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8882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1941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6668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32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5442224"/>
      </p:ext>
    </p:extLst>
  </p:cSld>
  <p:clrMapOvr>
    <a:masterClrMapping/>
  </p:clrMapOvr>
  <p:transition spd="med" advClick="0" advTm="3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50F2C-A1B6-A720-FC8F-3C3863FA3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349E8D-DE72-06D4-4471-0300AF6EC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F1B8D-530C-68DA-2BEE-5D925B071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1B24A-FA09-4E32-80F7-A473AC705528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19DBF-CD64-C9DE-CE43-F8BF873F3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919F4-EB96-852D-AA3A-20B2AD6BF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ED69E-442E-4CE2-A391-F3A8A1403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6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D907A-FE40-382D-FD7F-98D1772F9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D1D89-9FFD-87E6-FCE4-77F010913B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30DCED-BDB6-E937-1ED9-2DFB65DF35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3D67D8-4E9B-B46C-A23C-64BCFED7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1B24A-FA09-4E32-80F7-A473AC705528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EC45DE-606B-8C4A-B41E-15A6110F2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15DC65-6510-478C-9CB3-D196C1048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ED69E-442E-4CE2-A391-F3A8A1403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3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313C4-8216-FFD8-4BDF-011F4058B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742BAC-CCD7-39FF-48F9-F33E69DAB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17B210-938B-8CF9-9A84-3492B93E3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7167D6-AD3B-75DB-E858-8B5BF0DC6C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050254-FA3F-A258-16EC-7545F368EB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5E6069-ECF6-1F7F-3CD6-3B29E7D6E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1B24A-FA09-4E32-80F7-A473AC705528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8E4EAC-555A-9DD1-2F3F-1797948E8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102477-ADAC-56B5-E2A8-03C8B3AC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ED69E-442E-4CE2-A391-F3A8A1403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68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6B71E-BB3A-05DD-BBAE-7221D717A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629933-5E83-1C18-BA84-269F13EE3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1B24A-FA09-4E32-80F7-A473AC705528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8D8EF-0C16-2936-6F65-E3792EC94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3B87E-2A2B-8929-03EE-EF855F81C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ED69E-442E-4CE2-A391-F3A8A1403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4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3BC76D-662D-503C-970C-1B78BAA6B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1B24A-FA09-4E32-80F7-A473AC705528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277FCF-3360-4A9B-076B-3784D07D8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2EC9AF-E546-474E-BDCD-A8AA1AE85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ED69E-442E-4CE2-A391-F3A8A1403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40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672EE-912C-2115-B84E-21DDCCD0B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1A9BB-6D59-7A68-EC04-DB1188FED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0ED777-6853-2854-6A4A-AA9CC5875B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8EEBA3-AC05-6614-3C01-FE269BB27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1B24A-FA09-4E32-80F7-A473AC705528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15A65C-5019-5ACF-2AA5-F9A9D7E1B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E4A351-80C6-B8AF-9073-2FA0A04D3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ED69E-442E-4CE2-A391-F3A8A1403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32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72084-65F4-4F5F-AF48-DA45B98F4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5557CB-6AE7-8B7F-F17D-988C20FE68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AA294C-1B2F-9E2D-F0C7-D221E67498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824DA6-82A0-3522-D62B-1720C8135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1B24A-FA09-4E32-80F7-A473AC705528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0C82B5-B585-A9AE-9700-4C28F3093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137921-9661-A1AC-150D-2A849DDB3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ED69E-442E-4CE2-A391-F3A8A1403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9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DF203F-12A3-2568-61F9-AF946A677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5B7FAF-4B41-EF3F-E4FD-756C48A9F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ADEDC5-589B-20DA-F976-7319A44F2A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1B24A-FA09-4E32-80F7-A473AC705528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388BB-8A53-E7DF-B7EE-6F5B703AC4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FF859-9064-26B5-803F-BED6F2BE14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ED69E-442E-4CE2-A391-F3A8A1403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231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u="none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>
            <a:lumMod val="75000"/>
          </a:schemeClr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6000">
              <a:schemeClr val="bg1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61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p:transition spd="med" advClick="0" advTm="300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1B24A-FA09-4E32-80F7-A473AC705528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ED69E-442E-4CE2-A391-F3A8A1403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753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3314700" y="4071938"/>
            <a:ext cx="0" cy="1795462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23"/>
          <p:cNvSpPr txBox="1">
            <a:spLocks noChangeArrowheads="1"/>
          </p:cNvSpPr>
          <p:nvPr/>
        </p:nvSpPr>
        <p:spPr bwMode="auto">
          <a:xfrm>
            <a:off x="460646" y="432328"/>
            <a:ext cx="11639742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defRPr/>
            </a:pPr>
            <a:r>
              <a:rPr lang="en-US" sz="3400" b="1" spc="300" dirty="0">
                <a:solidFill>
                  <a:srgbClr val="415363"/>
                </a:solidFill>
                <a:latin typeface="+mn-lt"/>
              </a:rPr>
              <a:t>“</a:t>
            </a:r>
            <a:r>
              <a:rPr lang="en-US" sz="3400" b="1" i="1" spc="300" dirty="0">
                <a:solidFill>
                  <a:srgbClr val="415363"/>
                </a:solidFill>
                <a:latin typeface="+mn-lt"/>
              </a:rPr>
              <a:t>RESILIENT CONNECTICUT 2.0” </a:t>
            </a:r>
            <a:r>
              <a:rPr lang="en-US" sz="3400" b="1" spc="300" dirty="0">
                <a:solidFill>
                  <a:srgbClr val="415363"/>
                </a:solidFill>
                <a:latin typeface="+mn-lt"/>
              </a:rPr>
              <a:t>Update</a:t>
            </a:r>
          </a:p>
          <a:p>
            <a:pPr marL="0" lvl="1" algn="ctr">
              <a:defRPr/>
            </a:pPr>
            <a:r>
              <a:rPr lang="en-US" sz="2800" b="1" spc="3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Expanding a Climate Adaptation and Resilience</a:t>
            </a:r>
          </a:p>
          <a:p>
            <a:pPr marL="0" lvl="1" algn="ctr">
              <a:defRPr/>
            </a:pPr>
            <a:r>
              <a:rPr lang="en-US" sz="2800" b="1" spc="3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Planning Process in the Capitol Region</a:t>
            </a:r>
          </a:p>
          <a:p>
            <a:pPr marL="0" lvl="1" algn="ctr">
              <a:defRPr/>
            </a:pPr>
            <a:r>
              <a:rPr lang="en-US" sz="2800" b="1" spc="300" dirty="0">
                <a:solidFill>
                  <a:srgbClr val="415363"/>
                </a:solidFill>
                <a:latin typeface="+mn-lt"/>
              </a:rPr>
              <a:t>Presentation for the Policy Board</a:t>
            </a: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3965604" y="2880955"/>
            <a:ext cx="36938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415363"/>
                </a:solidFill>
                <a:latin typeface="+mj-lt"/>
                <a:cs typeface="Arial"/>
              </a:rPr>
              <a:t>March 27</a:t>
            </a:r>
            <a:r>
              <a:rPr lang="en-US" sz="2400" b="1" baseline="30000" dirty="0">
                <a:solidFill>
                  <a:srgbClr val="415363"/>
                </a:solidFill>
                <a:latin typeface="+mj-lt"/>
                <a:cs typeface="Arial"/>
              </a:rPr>
              <a:t>th</a:t>
            </a:r>
            <a:r>
              <a:rPr lang="en-US" sz="2400" b="1" dirty="0">
                <a:solidFill>
                  <a:srgbClr val="415363"/>
                </a:solidFill>
                <a:latin typeface="+mj-lt"/>
                <a:cs typeface="Arial"/>
              </a:rPr>
              <a:t>, 2024</a:t>
            </a:r>
          </a:p>
        </p:txBody>
      </p:sp>
      <p:pic>
        <p:nvPicPr>
          <p:cNvPr id="2" name="Picture 1" descr="CIRCAlogo2.jpg">
            <a:extLst>
              <a:ext uri="{FF2B5EF4-FFF2-40B4-BE49-F238E27FC236}">
                <a16:creationId xmlns:a16="http://schemas.microsoft.com/office/drawing/2014/main" id="{C927E1F7-A647-E0EA-9AC3-1325A8E8D1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078" y="5629728"/>
            <a:ext cx="2990014" cy="9985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642B32-7ACB-957C-3A19-505C0A8D6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46" y="5867400"/>
            <a:ext cx="4665830" cy="632145"/>
          </a:xfrm>
          <a:prstGeom prst="rect">
            <a:avLst/>
          </a:prstGeom>
        </p:spPr>
      </p:pic>
      <p:pic>
        <p:nvPicPr>
          <p:cNvPr id="13" name="Picture 12" descr="A car driving under a bridge&#10;&#10;Description automatically generated">
            <a:extLst>
              <a:ext uri="{FF2B5EF4-FFF2-40B4-BE49-F238E27FC236}">
                <a16:creationId xmlns:a16="http://schemas.microsoft.com/office/drawing/2014/main" id="{F6CF3481-6204-428E-DCF4-34085C46F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4442" y="3602933"/>
            <a:ext cx="2364656" cy="18079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88DECE-2404-D567-3999-FAE800E0B2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358" b="15358"/>
          <a:stretch/>
        </p:blipFill>
        <p:spPr>
          <a:xfrm>
            <a:off x="309535" y="3602933"/>
            <a:ext cx="3506393" cy="1822051"/>
          </a:xfrm>
          <a:prstGeom prst="rect">
            <a:avLst/>
          </a:prstGeom>
        </p:spPr>
      </p:pic>
      <p:pic>
        <p:nvPicPr>
          <p:cNvPr id="21" name="Picture 20" descr="A road next to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1F96E62D-AF5E-1F8E-D70A-8BAF7E498B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773" b="1908"/>
          <a:stretch/>
        </p:blipFill>
        <p:spPr>
          <a:xfrm>
            <a:off x="6631325" y="3602933"/>
            <a:ext cx="2592792" cy="1814681"/>
          </a:xfrm>
          <a:prstGeom prst="rect">
            <a:avLst/>
          </a:prstGeom>
        </p:spPr>
      </p:pic>
      <p:pic>
        <p:nvPicPr>
          <p:cNvPr id="22" name="Picture 21" descr="A picture containing ground, tree, outdoor, sky&#10;&#10;Description automatically generated">
            <a:extLst>
              <a:ext uri="{FF2B5EF4-FFF2-40B4-BE49-F238E27FC236}">
                <a16:creationId xmlns:a16="http://schemas.microsoft.com/office/drawing/2014/main" id="{C6A6EB34-AE48-4346-511A-3505EE15BDF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" t="-1" b="1837"/>
          <a:stretch/>
        </p:blipFill>
        <p:spPr>
          <a:xfrm>
            <a:off x="4051342" y="3602933"/>
            <a:ext cx="2350204" cy="18220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E4271B93-4904-9EC2-991B-B83D6144F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188" y="1206228"/>
            <a:ext cx="10892629" cy="5073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marR="0" lvl="0" indent="-228600" algn="l" defTabSz="914400" rtl="0" eaLnBrk="1" fontAlgn="base" latinLnBrk="0" hangingPunct="1">
              <a:lnSpc>
                <a:spcPct val="90000"/>
              </a:lnSpc>
              <a:spcBef>
                <a:spcPts val="300"/>
              </a:spcBef>
              <a:spcAft>
                <a:spcPts val="450"/>
              </a:spcAft>
              <a:buClr>
                <a:srgbClr val="E26323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Questions we asked:</a:t>
            </a:r>
          </a:p>
          <a:p>
            <a:pPr marL="800100" lvl="1" indent="-228600">
              <a:lnSpc>
                <a:spcPct val="90000"/>
              </a:lnSpc>
              <a:spcBef>
                <a:spcPts val="300"/>
              </a:spcBef>
              <a:spcAft>
                <a:spcPts val="450"/>
              </a:spcAft>
              <a:buClr>
                <a:srgbClr val="E26323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Where do you see intersections of assets and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charset="0"/>
              </a:rPr>
              <a:t>flood-related challenges?</a:t>
            </a:r>
          </a:p>
          <a:p>
            <a:pPr marL="800100" lvl="1" indent="-228600">
              <a:lnSpc>
                <a:spcPct val="90000"/>
              </a:lnSpc>
              <a:spcBef>
                <a:spcPts val="300"/>
              </a:spcBef>
              <a:spcAft>
                <a:spcPts val="450"/>
              </a:spcAft>
              <a:buClr>
                <a:srgbClr val="E26323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Where do you see intersections of assets and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charset="0"/>
              </a:rPr>
              <a:t>extreme heat-related challenges?</a:t>
            </a:r>
          </a:p>
          <a:p>
            <a:pPr marL="800100" lvl="1" indent="-228600">
              <a:lnSpc>
                <a:spcPct val="90000"/>
              </a:lnSpc>
              <a:spcBef>
                <a:spcPts val="300"/>
              </a:spcBef>
              <a:spcAft>
                <a:spcPts val="450"/>
              </a:spcAft>
              <a:buClr>
                <a:srgbClr val="E26323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Does your municipality face any examples of unique climate driver typologies and challenges?  Examples:</a:t>
            </a:r>
          </a:p>
          <a:p>
            <a:pPr marL="1485900" lvl="2" indent="-457200">
              <a:lnSpc>
                <a:spcPct val="90000"/>
              </a:lnSpc>
              <a:spcBef>
                <a:spcPts val="300"/>
              </a:spcBef>
              <a:spcAft>
                <a:spcPts val="450"/>
              </a:spcAft>
              <a:buFont typeface="Wingdings" panose="05000000000000000000" pitchFamily="2" charset="2"/>
              <a:buChar char="ü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Vulnerable populations at risk for flooding and extreme heat</a:t>
            </a:r>
          </a:p>
          <a:p>
            <a:pPr marL="1485900" lvl="2" indent="-457200">
              <a:lnSpc>
                <a:spcPct val="90000"/>
              </a:lnSpc>
              <a:spcBef>
                <a:spcPts val="300"/>
              </a:spcBef>
              <a:spcAft>
                <a:spcPts val="450"/>
              </a:spcAft>
              <a:buFont typeface="Wingdings" panose="05000000000000000000" pitchFamily="2" charset="2"/>
              <a:buChar char="ü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Clusters of critical facilities at risk for flooding and extreme heat</a:t>
            </a:r>
          </a:p>
          <a:p>
            <a:pPr marL="1485900" lvl="2" indent="-457200">
              <a:lnSpc>
                <a:spcPct val="90000"/>
              </a:lnSpc>
              <a:spcBef>
                <a:spcPts val="300"/>
              </a:spcBef>
              <a:spcAft>
                <a:spcPts val="450"/>
              </a:spcAft>
              <a:buFont typeface="Wingdings" panose="05000000000000000000" pitchFamily="2" charset="2"/>
              <a:buChar char="ü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Lack of cooling centers or respite from extreme heat events</a:t>
            </a:r>
          </a:p>
          <a:p>
            <a:pPr marL="1485900" lvl="2" indent="-457200">
              <a:lnSpc>
                <a:spcPct val="90000"/>
              </a:lnSpc>
              <a:spcBef>
                <a:spcPts val="300"/>
              </a:spcBef>
              <a:spcAft>
                <a:spcPts val="450"/>
              </a:spcAft>
              <a:buFont typeface="Wingdings" panose="05000000000000000000" pitchFamily="2" charset="2"/>
              <a:buChar char="ü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Redevelopment pressures and Transit-Oriented Development (TOD) at risk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1485900" lvl="2" indent="-457200">
              <a:lnSpc>
                <a:spcPct val="90000"/>
              </a:lnSpc>
              <a:spcBef>
                <a:spcPts val="300"/>
              </a:spcBef>
              <a:spcAft>
                <a:spcPts val="450"/>
              </a:spcAft>
              <a:buFont typeface="Wingdings" panose="05000000000000000000" pitchFamily="2" charset="2"/>
              <a:buChar char="ü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Unresolved and emerging flood concerns like those of summer 2021</a:t>
            </a:r>
          </a:p>
          <a:p>
            <a:pPr marL="1485900" lvl="2" indent="-457200">
              <a:lnSpc>
                <a:spcPct val="90000"/>
              </a:lnSpc>
              <a:spcBef>
                <a:spcPts val="300"/>
              </a:spcBef>
              <a:spcAft>
                <a:spcPts val="450"/>
              </a:spcAft>
              <a:buFont typeface="Wingdings" panose="05000000000000000000" pitchFamily="2" charset="2"/>
              <a:buChar char="ü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Sewer infrastructure and treatment plants at risk</a:t>
            </a:r>
          </a:p>
        </p:txBody>
      </p:sp>
      <p:sp>
        <p:nvSpPr>
          <p:cNvPr id="4" name="Text Box 23">
            <a:extLst>
              <a:ext uri="{FF2B5EF4-FFF2-40B4-BE49-F238E27FC236}">
                <a16:creationId xmlns:a16="http://schemas.microsoft.com/office/drawing/2014/main" id="{FCDF8FFE-0C88-45D4-90F3-B47CDE67E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95632"/>
            <a:ext cx="1137208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i="1" spc="300" dirty="0">
                <a:solidFill>
                  <a:srgbClr val="415363"/>
                </a:solidFill>
                <a:latin typeface="Calibri"/>
              </a:rPr>
              <a:t>How We </a:t>
            </a:r>
            <a:r>
              <a:rPr kumimoji="0" lang="en-US" sz="3400" b="1" i="1" u="none" strike="noStrike" kern="1200" cap="none" spc="300" normalizeH="0" baseline="0" noProof="0" dirty="0">
                <a:ln>
                  <a:noFill/>
                </a:ln>
                <a:solidFill>
                  <a:srgbClr val="415363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ID ROARS in CRCOG</a:t>
            </a:r>
          </a:p>
        </p:txBody>
      </p:sp>
    </p:spTree>
    <p:extLst>
      <p:ext uri="{BB962C8B-B14F-4D97-AF65-F5344CB8AC3E}">
        <p14:creationId xmlns:p14="http://schemas.microsoft.com/office/powerpoint/2010/main" val="75430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3">
            <a:extLst>
              <a:ext uri="{FF2B5EF4-FFF2-40B4-BE49-F238E27FC236}">
                <a16:creationId xmlns:a16="http://schemas.microsoft.com/office/drawing/2014/main" id="{181C33D8-BE41-3ACA-47AE-BDE90EA00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95632"/>
            <a:ext cx="1137208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300" normalizeH="0" baseline="0" noProof="0" dirty="0">
                <a:ln>
                  <a:noFill/>
                </a:ln>
                <a:solidFill>
                  <a:srgbClr val="41536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CRITERIA FOR IDENTIFYING </a:t>
            </a:r>
            <a:r>
              <a:rPr lang="en-US" sz="3400" b="1" spc="300" dirty="0">
                <a:solidFill>
                  <a:srgbClr val="415363"/>
                </a:solidFill>
                <a:latin typeface="Calibri"/>
                <a:cs typeface="+mn-cs"/>
              </a:rPr>
              <a:t>ROARS IN CRCOG</a:t>
            </a:r>
            <a:endParaRPr kumimoji="0" lang="en-US" sz="3400" b="1" i="1" u="none" strike="noStrike" kern="1200" cap="none" spc="300" normalizeH="0" baseline="0" noProof="0" dirty="0">
              <a:ln>
                <a:noFill/>
              </a:ln>
              <a:solidFill>
                <a:srgbClr val="415363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7B6BB23-66E6-4323-A12C-A8E8BB767E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727567"/>
              </p:ext>
            </p:extLst>
          </p:nvPr>
        </p:nvGraphicFramePr>
        <p:xfrm>
          <a:off x="386199" y="1108018"/>
          <a:ext cx="11419601" cy="5203573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3081830">
                  <a:extLst>
                    <a:ext uri="{9D8B030D-6E8A-4147-A177-3AD203B41FA5}">
                      <a16:colId xmlns:a16="http://schemas.microsoft.com/office/drawing/2014/main" val="2292979385"/>
                    </a:ext>
                  </a:extLst>
                </a:gridCol>
                <a:gridCol w="4092498">
                  <a:extLst>
                    <a:ext uri="{9D8B030D-6E8A-4147-A177-3AD203B41FA5}">
                      <a16:colId xmlns:a16="http://schemas.microsoft.com/office/drawing/2014/main" val="2274004675"/>
                    </a:ext>
                  </a:extLst>
                </a:gridCol>
                <a:gridCol w="2118732">
                  <a:extLst>
                    <a:ext uri="{9D8B030D-6E8A-4147-A177-3AD203B41FA5}">
                      <a16:colId xmlns:a16="http://schemas.microsoft.com/office/drawing/2014/main" val="2422569765"/>
                    </a:ext>
                  </a:extLst>
                </a:gridCol>
                <a:gridCol w="1103970">
                  <a:extLst>
                    <a:ext uri="{9D8B030D-6E8A-4147-A177-3AD203B41FA5}">
                      <a16:colId xmlns:a16="http://schemas.microsoft.com/office/drawing/2014/main" val="1556891695"/>
                    </a:ext>
                  </a:extLst>
                </a:gridCol>
                <a:gridCol w="1022571">
                  <a:extLst>
                    <a:ext uri="{9D8B030D-6E8A-4147-A177-3AD203B41FA5}">
                      <a16:colId xmlns:a16="http://schemas.microsoft.com/office/drawing/2014/main" val="1044279076"/>
                    </a:ext>
                  </a:extLst>
                </a:gridCol>
              </a:tblGrid>
              <a:tr h="6032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70C0"/>
                          </a:solidFill>
                          <a:effectLst/>
                        </a:rPr>
                        <a:t>Factor</a:t>
                      </a:r>
                      <a:endParaRPr lang="en-US" sz="16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70C0"/>
                          </a:solidFill>
                          <a:effectLst/>
                        </a:rPr>
                        <a:t>Potential Criteria to Count</a:t>
                      </a:r>
                      <a:endParaRPr lang="en-US" sz="16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70C0"/>
                          </a:solidFill>
                          <a:effectLst/>
                        </a:rPr>
                        <a:t>Zones of Shared Risk</a:t>
                      </a:r>
                      <a:endParaRPr lang="en-US" sz="16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70C0"/>
                          </a:solidFill>
                          <a:effectLst/>
                        </a:rPr>
                        <a:t>Mod-High Flood</a:t>
                      </a:r>
                      <a:endParaRPr lang="en-US" sz="16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70C0"/>
                          </a:solidFill>
                          <a:effectLst/>
                        </a:rPr>
                        <a:t>Mod-High Heat</a:t>
                      </a:r>
                      <a:endParaRPr lang="en-US" sz="16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extLst>
                  <a:ext uri="{0D108BD9-81ED-4DB2-BD59-A6C34878D82A}">
                    <a16:rowId xmlns:a16="http://schemas.microsoft.com/office/drawing/2014/main" val="3075892197"/>
                  </a:ext>
                </a:extLst>
              </a:tr>
              <a:tr h="3677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Regional Assets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One or more; use DECD and COG-provided data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Must be inside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Yes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Yes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extLst>
                  <a:ext uri="{0D108BD9-81ED-4DB2-BD59-A6C34878D82A}">
                    <a16:rowId xmlns:a16="http://schemas.microsoft.com/office/drawing/2014/main" val="2717155486"/>
                  </a:ext>
                </a:extLst>
              </a:tr>
              <a:tr h="36102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Critical Facilities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Two or more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Must be inside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Yes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Yes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extLst>
                  <a:ext uri="{0D108BD9-81ED-4DB2-BD59-A6C34878D82A}">
                    <a16:rowId xmlns:a16="http://schemas.microsoft.com/office/drawing/2014/main" val="2987374763"/>
                  </a:ext>
                </a:extLst>
              </a:tr>
              <a:tr h="3574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Resilient Corridors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Collectors and arterials; including State-owned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Must intersect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Yes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No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extLst>
                  <a:ext uri="{0D108BD9-81ED-4DB2-BD59-A6C34878D82A}">
                    <a16:rowId xmlns:a16="http://schemas.microsoft.com/office/drawing/2014/main" val="2114429166"/>
                  </a:ext>
                </a:extLst>
              </a:tr>
              <a:tr h="3206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Transit Oriented Development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Rail and busway passenger stations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Must intersect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Yes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Yes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extLst>
                  <a:ext uri="{0D108BD9-81ED-4DB2-BD59-A6C34878D82A}">
                    <a16:rowId xmlns:a16="http://schemas.microsoft.com/office/drawing/2014/main" val="3480484812"/>
                  </a:ext>
                </a:extLst>
              </a:tr>
              <a:tr h="3362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Historic Resources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One district or &gt;10 structures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Must be inside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Yes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Yes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extLst>
                  <a:ext uri="{0D108BD9-81ED-4DB2-BD59-A6C34878D82A}">
                    <a16:rowId xmlns:a16="http://schemas.microsoft.com/office/drawing/2014/main" val="3378317670"/>
                  </a:ext>
                </a:extLst>
              </a:tr>
              <a:tr h="3362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Existing Affordable Housing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Two or more assets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Must be inside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Yes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Yes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extLst>
                  <a:ext uri="{0D108BD9-81ED-4DB2-BD59-A6C34878D82A}">
                    <a16:rowId xmlns:a16="http://schemas.microsoft.com/office/drawing/2014/main" val="2222309182"/>
                  </a:ext>
                </a:extLst>
              </a:tr>
              <a:tr h="3362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WWTP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Serving SV/EJ customers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Must be inside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Yes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extLst>
                  <a:ext uri="{0D108BD9-81ED-4DB2-BD59-A6C34878D82A}">
                    <a16:rowId xmlns:a16="http://schemas.microsoft.com/office/drawing/2014/main" val="315333981"/>
                  </a:ext>
                </a:extLst>
              </a:tr>
              <a:tr h="3923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Public Water Supply Watersheds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Serving SV/EJ customers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Must intersect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Yes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extLst>
                  <a:ext uri="{0D108BD9-81ED-4DB2-BD59-A6C34878D82A}">
                    <a16:rowId xmlns:a16="http://schemas.microsoft.com/office/drawing/2014/main" val="3332179217"/>
                  </a:ext>
                </a:extLst>
              </a:tr>
              <a:tr h="3362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Public Water Supply Wells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Serving SV/EJ customers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Must be inside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Yes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extLst>
                  <a:ext uri="{0D108BD9-81ED-4DB2-BD59-A6C34878D82A}">
                    <a16:rowId xmlns:a16="http://schemas.microsoft.com/office/drawing/2014/main" val="2657253443"/>
                  </a:ext>
                </a:extLst>
              </a:tr>
              <a:tr h="37694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Private Dams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Class A or lower; not State-owned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Must be upstream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Yes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extLst>
                  <a:ext uri="{0D108BD9-81ED-4DB2-BD59-A6C34878D82A}">
                    <a16:rowId xmlns:a16="http://schemas.microsoft.com/office/drawing/2014/main" val="785313519"/>
                  </a:ext>
                </a:extLst>
              </a:tr>
              <a:tr h="3362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Brownfields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Two or more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Must be inside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Yes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Yes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extLst>
                  <a:ext uri="{0D108BD9-81ED-4DB2-BD59-A6C34878D82A}">
                    <a16:rowId xmlns:a16="http://schemas.microsoft.com/office/drawing/2014/main" val="1438312643"/>
                  </a:ext>
                </a:extLst>
              </a:tr>
              <a:tr h="35838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Septic Systems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&gt;10 single family homes (&gt;2,000 gpd)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Must be inside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Yes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extLst>
                  <a:ext uri="{0D108BD9-81ED-4DB2-BD59-A6C34878D82A}">
                    <a16:rowId xmlns:a16="http://schemas.microsoft.com/office/drawing/2014/main" val="2544890417"/>
                  </a:ext>
                </a:extLst>
              </a:tr>
              <a:tr h="38474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Home elevation unmet needs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SV/EJ Census Tracts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Must be inside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Yes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extLst>
                  <a:ext uri="{0D108BD9-81ED-4DB2-BD59-A6C34878D82A}">
                    <a16:rowId xmlns:a16="http://schemas.microsoft.com/office/drawing/2014/main" val="7211088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830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3">
            <a:extLst>
              <a:ext uri="{FF2B5EF4-FFF2-40B4-BE49-F238E27FC236}">
                <a16:creationId xmlns:a16="http://schemas.microsoft.com/office/drawing/2014/main" id="{181C33D8-BE41-3ACA-47AE-BDE90EA00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95632"/>
            <a:ext cx="1137208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300" normalizeH="0" baseline="0" noProof="0" dirty="0">
                <a:ln>
                  <a:noFill/>
                </a:ln>
                <a:solidFill>
                  <a:srgbClr val="41536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RESILIENCE OPPORTUNITY AREA INFO SHEET</a:t>
            </a:r>
            <a:endParaRPr kumimoji="0" lang="en-US" sz="3400" b="1" i="1" u="none" strike="noStrike" kern="1200" cap="none" spc="300" normalizeH="0" baseline="0" noProof="0" dirty="0">
              <a:ln>
                <a:noFill/>
              </a:ln>
              <a:solidFill>
                <a:srgbClr val="415363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5" name="Picture 4" descr="A white sheet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C1C3BA1C-4320-42B9-AB86-16A4D86C6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568" y="1023064"/>
            <a:ext cx="4257676" cy="5674442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 screenshot of a map&#10;&#10;Description automatically generated">
            <a:extLst>
              <a:ext uri="{FF2B5EF4-FFF2-40B4-BE49-F238E27FC236}">
                <a16:creationId xmlns:a16="http://schemas.microsoft.com/office/drawing/2014/main" id="{32A61BA3-9C15-4590-9FBD-6A5EC3A3F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121" y="1023064"/>
            <a:ext cx="4214053" cy="5674442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927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286BFE-D0E5-42DC-955F-E7D8D0C5E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000"/>
              <a:t>Upcoming Projects in the CRCOG Region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39B6E-0B39-4A6E-8DB1-642D2D033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CIRCA will be a partner on two DEEP Climate Resilience Fund projects that overlap with ROARs within the CRCOG Region and meet Resilient Connecticut goals: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800" i="1" dirty="0"/>
              <a:t> Willow Brook Watershed – New Britain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800" i="1" dirty="0"/>
              <a:t> Kennedy Brook &amp; Kane Brook – Hartford / West Hartford </a:t>
            </a:r>
          </a:p>
          <a:p>
            <a:pPr marL="457200" lvl="1" indent="0">
              <a:buNone/>
            </a:pPr>
            <a:endParaRPr lang="en-US" sz="2800" dirty="0">
              <a:highlight>
                <a:srgbClr val="FFFF00"/>
              </a:highlight>
            </a:endParaRPr>
          </a:p>
          <a:p>
            <a:r>
              <a:rPr lang="en-US" dirty="0"/>
              <a:t>We are also looking to do </a:t>
            </a:r>
            <a:r>
              <a:rPr lang="en-US" b="1" dirty="0">
                <a:solidFill>
                  <a:srgbClr val="0070C0"/>
                </a:solidFill>
              </a:rPr>
              <a:t>2-3</a:t>
            </a:r>
            <a:r>
              <a:rPr lang="en-US" dirty="0"/>
              <a:t> more projects in the CRCOG region.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800" dirty="0"/>
              <a:t> These project sites have not yet been selected.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800" dirty="0"/>
              <a:t> We’d like your input!</a:t>
            </a:r>
          </a:p>
        </p:txBody>
      </p:sp>
    </p:spTree>
    <p:extLst>
      <p:ext uri="{BB962C8B-B14F-4D97-AF65-F5344CB8AC3E}">
        <p14:creationId xmlns:p14="http://schemas.microsoft.com/office/powerpoint/2010/main" val="1722067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53435-37B2-4C62-9B68-8910300BA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8553"/>
            <a:ext cx="10515600" cy="644968"/>
          </a:xfrm>
        </p:spPr>
        <p:txBody>
          <a:bodyPr>
            <a:normAutofit fontScale="90000"/>
          </a:bodyPr>
          <a:lstStyle/>
          <a:p>
            <a:pPr algn="ctr"/>
            <a:b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41536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41536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CIRCA’s Municipal Contacts</a:t>
            </a:r>
            <a:br>
              <a:rPr kumimoji="0" lang="en-US" sz="4400" b="1" i="1" u="none" strike="noStrike" kern="1200" cap="none" spc="300" normalizeH="0" baseline="0" noProof="0" dirty="0">
                <a:ln>
                  <a:noFill/>
                </a:ln>
                <a:solidFill>
                  <a:srgbClr val="415363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</a:b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E8E08DF-583C-47C8-A10D-54FC6CE7CB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698185"/>
              </p:ext>
            </p:extLst>
          </p:nvPr>
        </p:nvGraphicFramePr>
        <p:xfrm>
          <a:off x="1971897" y="1245457"/>
          <a:ext cx="4124103" cy="5253990"/>
        </p:xfrm>
        <a:graphic>
          <a:graphicData uri="http://schemas.openxmlformats.org/drawingml/2006/table">
            <a:tbl>
              <a:tblPr/>
              <a:tblGrid>
                <a:gridCol w="1413425">
                  <a:extLst>
                    <a:ext uri="{9D8B030D-6E8A-4147-A177-3AD203B41FA5}">
                      <a16:colId xmlns:a16="http://schemas.microsoft.com/office/drawing/2014/main" val="3961772496"/>
                    </a:ext>
                  </a:extLst>
                </a:gridCol>
                <a:gridCol w="2710678">
                  <a:extLst>
                    <a:ext uri="{9D8B030D-6E8A-4147-A177-3AD203B41FA5}">
                      <a16:colId xmlns:a16="http://schemas.microsoft.com/office/drawing/2014/main" val="2150385466"/>
                    </a:ext>
                  </a:extLst>
                </a:gridCol>
              </a:tblGrid>
              <a:tr h="211223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Town 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Contact Name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7035007"/>
                  </a:ext>
                </a:extLst>
              </a:tr>
              <a:tr h="211223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Andover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Eric Anderson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4251620"/>
                  </a:ext>
                </a:extLst>
              </a:tr>
              <a:tr h="211223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Avon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Bruce Appell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6225383"/>
                  </a:ext>
                </a:extLst>
              </a:tr>
              <a:tr h="211223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Berlin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Rich Cop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9408704"/>
                  </a:ext>
                </a:extLst>
              </a:tr>
              <a:tr h="211223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Bloomfield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Jon Colman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6419879"/>
                  </a:ext>
                </a:extLst>
              </a:tr>
              <a:tr h="211223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Bolton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Patrice L. Carson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8842876"/>
                  </a:ext>
                </a:extLst>
              </a:tr>
              <a:tr h="211223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Canton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Chris Arciero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8765240"/>
                  </a:ext>
                </a:extLst>
              </a:tr>
              <a:tr h="211223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Columbia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Jennifer LaVoie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5348786"/>
                  </a:ext>
                </a:extLst>
              </a:tr>
              <a:tr h="211223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Coventry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James Drumm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7862317"/>
                  </a:ext>
                </a:extLst>
              </a:tr>
              <a:tr h="211223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 Granby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Kenneth Beliveau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3544509"/>
                  </a:ext>
                </a:extLst>
              </a:tr>
              <a:tr h="211223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 Hartford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Steve Hnatuk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94302"/>
                  </a:ext>
                </a:extLst>
              </a:tr>
              <a:tr h="211223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 Windsor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Ruthanne Calabrese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3859019"/>
                  </a:ext>
                </a:extLst>
              </a:tr>
              <a:tr h="211223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Ellington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Lisa Houlihan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5805260"/>
                  </a:ext>
                </a:extLst>
              </a:tr>
              <a:tr h="211223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Enfield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Lauren Whitten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5794859"/>
                  </a:ext>
                </a:extLst>
              </a:tr>
              <a:tr h="211223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Farmington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Arnold Russell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80773"/>
                  </a:ext>
                </a:extLst>
              </a:tr>
              <a:tr h="2112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Glastonbury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Jonathan Luiz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6160908"/>
                  </a:ext>
                </a:extLst>
              </a:tr>
              <a:tr h="2112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Granby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Abigail St. Peter Kenyon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1288658"/>
                  </a:ext>
                </a:extLst>
              </a:tr>
              <a:tr h="2112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Hartford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Christopher Hayes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7796680"/>
                  </a:ext>
                </a:extLst>
              </a:tr>
              <a:tr h="2112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Hebron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Matthew Bordeaux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2673734"/>
                  </a:ext>
                </a:extLst>
              </a:tr>
              <a:tr h="2112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Manchester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Emma Peterson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2229962"/>
                  </a:ext>
                </a:extLst>
              </a:tr>
              <a:tr h="2112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Mansfield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Adam Libros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063518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D881C6B-F81A-4B8F-BD4E-58349598AB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2363529"/>
              </p:ext>
            </p:extLst>
          </p:nvPr>
        </p:nvGraphicFramePr>
        <p:xfrm>
          <a:off x="6451479" y="1245457"/>
          <a:ext cx="3555161" cy="4997450"/>
        </p:xfrm>
        <a:graphic>
          <a:graphicData uri="http://schemas.openxmlformats.org/drawingml/2006/table">
            <a:tbl>
              <a:tblPr/>
              <a:tblGrid>
                <a:gridCol w="1622845">
                  <a:extLst>
                    <a:ext uri="{9D8B030D-6E8A-4147-A177-3AD203B41FA5}">
                      <a16:colId xmlns:a16="http://schemas.microsoft.com/office/drawing/2014/main" val="772993649"/>
                    </a:ext>
                  </a:extLst>
                </a:gridCol>
                <a:gridCol w="1932316">
                  <a:extLst>
                    <a:ext uri="{9D8B030D-6E8A-4147-A177-3AD203B41FA5}">
                      <a16:colId xmlns:a16="http://schemas.microsoft.com/office/drawing/2014/main" val="2020781388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Town 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Contact Name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99391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Marlborough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Peter Hughes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688082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Britain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 Moriarty and Raul Ortiz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142737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Newington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Paul Dickson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816112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Plainville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 S. DeVoe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284582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Rocky Hill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Mike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Garrahy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379111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Simsbury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Thomas Roy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7857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Somers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Todd Rolland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498847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 Windsor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Marco Mucciacciaro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735941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Southington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 Sciota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455455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Stafford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Jim Desso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791134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Suffield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Bill Hawkins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781819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Tolland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David Corcoran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54509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Vernon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Michael Purcaro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566631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Hartford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Duane Martin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732786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Wethersfield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Denise Bradley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044046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Willington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Stuart Cobb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96533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Windsor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Suzanne Choate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236867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Windsor Locks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Phil Sissick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46213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2700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Run with solid fill">
            <a:extLst>
              <a:ext uri="{FF2B5EF4-FFF2-40B4-BE49-F238E27FC236}">
                <a16:creationId xmlns:a16="http://schemas.microsoft.com/office/drawing/2014/main" id="{A5A05C9E-21C4-4270-A8CB-B45FD26F08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49955" y="3508743"/>
            <a:ext cx="2850160" cy="2850160"/>
          </a:xfrm>
          <a:prstGeom prst="rect">
            <a:avLst/>
          </a:prstGeom>
        </p:spPr>
      </p:pic>
      <p:sp>
        <p:nvSpPr>
          <p:cNvPr id="12" name="Rectangle 8">
            <a:extLst>
              <a:ext uri="{FF2B5EF4-FFF2-40B4-BE49-F238E27FC236}">
                <a16:creationId xmlns:a16="http://schemas.microsoft.com/office/drawing/2014/main" id="{E4271B93-4904-9EC2-991B-B83D6144F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750741"/>
            <a:ext cx="11065400" cy="22302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342900" marR="0" lvl="0" indent="-228600" algn="l" defTabSz="914400" rtl="0" eaLnBrk="1" fontAlgn="base" latinLnBrk="0" hangingPunct="1">
              <a:lnSpc>
                <a:spcPct val="90000"/>
              </a:lnSpc>
              <a:spcBef>
                <a:spcPts val="300"/>
              </a:spcBef>
              <a:spcAft>
                <a:spcPts val="1200"/>
              </a:spcAft>
              <a:buClr>
                <a:srgbClr val="E26323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Let CIRCA know if your municipality would be interested in doing a project in one of the identified areas! This would involve… </a:t>
            </a:r>
          </a:p>
          <a:p>
            <a:pPr marL="800100" lvl="1" indent="-228600">
              <a:lnSpc>
                <a:spcPct val="90000"/>
              </a:lnSpc>
              <a:spcBef>
                <a:spcPts val="300"/>
              </a:spcBef>
              <a:spcAft>
                <a:spcPts val="450"/>
              </a:spcAft>
              <a:buClr>
                <a:srgbClr val="E26323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Working with CIRCA to 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/>
              </a:rPr>
              <a:t>develop the scope of work</a:t>
            </a:r>
          </a:p>
          <a:p>
            <a:pPr marL="800100" lvl="1" indent="-228600">
              <a:lnSpc>
                <a:spcPct val="90000"/>
              </a:lnSpc>
              <a:spcBef>
                <a:spcPts val="300"/>
              </a:spcBef>
              <a:spcAft>
                <a:spcPts val="450"/>
              </a:spcAft>
              <a:buClr>
                <a:srgbClr val="E26323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Serving on an 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/>
              </a:rPr>
              <a:t>advisory committee to work with the selected consultants</a:t>
            </a:r>
          </a:p>
          <a:p>
            <a:pPr marL="800100" lvl="1" indent="-228600">
              <a:lnSpc>
                <a:spcPct val="90000"/>
              </a:lnSpc>
              <a:spcBef>
                <a:spcPts val="300"/>
              </a:spcBef>
              <a:spcAft>
                <a:spcPts val="450"/>
              </a:spcAft>
              <a:buClr>
                <a:srgbClr val="E26323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Participating in community outreach efforts</a:t>
            </a:r>
          </a:p>
          <a:p>
            <a:pPr marL="342900" marR="0" lvl="0" indent="-228600" algn="l" defTabSz="914400" rtl="0" eaLnBrk="1" fontAlgn="base" latinLnBrk="0" hangingPunct="1">
              <a:lnSpc>
                <a:spcPct val="90000"/>
              </a:lnSpc>
              <a:spcBef>
                <a:spcPts val="300"/>
              </a:spcBef>
              <a:spcAft>
                <a:spcPts val="450"/>
              </a:spcAft>
              <a:buClr>
                <a:srgbClr val="E26323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endParaRPr lang="en-US" altLang="en-US" sz="2400" dirty="0">
              <a:solidFill>
                <a:srgbClr val="000000"/>
              </a:solidFill>
              <a:latin typeface="Calibri" panose="020F0502020204030204"/>
            </a:endParaRPr>
          </a:p>
          <a:p>
            <a:pPr marL="342900" marR="0" lvl="0" indent="-228600" algn="l" defTabSz="914400" rtl="0" eaLnBrk="1" fontAlgn="base" latinLnBrk="0" hangingPunct="1">
              <a:lnSpc>
                <a:spcPct val="90000"/>
              </a:lnSpc>
              <a:spcBef>
                <a:spcPts val="300"/>
              </a:spcBef>
              <a:spcAft>
                <a:spcPts val="450"/>
              </a:spcAft>
              <a:buClr>
                <a:srgbClr val="E26323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342900" marR="0" lvl="0" indent="-228600" algn="l" defTabSz="914400" rtl="0" eaLnBrk="1" fontAlgn="base" latinLnBrk="0" hangingPunct="1">
              <a:lnSpc>
                <a:spcPct val="90000"/>
              </a:lnSpc>
              <a:spcBef>
                <a:spcPts val="300"/>
              </a:spcBef>
              <a:spcAft>
                <a:spcPts val="450"/>
              </a:spcAft>
              <a:buClr>
                <a:srgbClr val="E26323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endParaRPr lang="en-US" altLang="en-US" sz="2400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" name="Text Box 23">
            <a:extLst>
              <a:ext uri="{FF2B5EF4-FFF2-40B4-BE49-F238E27FC236}">
                <a16:creationId xmlns:a16="http://schemas.microsoft.com/office/drawing/2014/main" id="{FCDF8FFE-0C88-45D4-90F3-B47CDE67E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95632"/>
            <a:ext cx="1137208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u="none" strike="noStrike" kern="1200" cap="none" spc="300" normalizeH="0" baseline="0" noProof="0" dirty="0">
                <a:ln>
                  <a:noFill/>
                </a:ln>
                <a:solidFill>
                  <a:srgbClr val="415363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NEXT STEPS: </a:t>
            </a:r>
            <a:r>
              <a:rPr lang="en-US" sz="3400" b="1" spc="300" dirty="0">
                <a:solidFill>
                  <a:srgbClr val="415363"/>
                </a:solidFill>
                <a:latin typeface="Calibri"/>
              </a:rPr>
              <a:t>C</a:t>
            </a:r>
            <a:r>
              <a:rPr kumimoji="0" lang="en-US" sz="3400" b="1" u="none" strike="noStrike" kern="1200" cap="none" spc="300" normalizeH="0" baseline="0" noProof="0" dirty="0">
                <a:ln>
                  <a:noFill/>
                </a:ln>
                <a:solidFill>
                  <a:srgbClr val="415363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ONTACT US!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683622-DB87-49DB-A03F-361C601CB2D4}"/>
              </a:ext>
            </a:extLst>
          </p:cNvPr>
          <p:cNvSpPr txBox="1"/>
          <p:nvPr/>
        </p:nvSpPr>
        <p:spPr>
          <a:xfrm>
            <a:off x="680704" y="4156582"/>
            <a:ext cx="6097772" cy="186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latin typeface="+mn-lt"/>
                <a:cs typeface="+mn-cs"/>
              </a:rPr>
              <a:t>Mary Buchanan, PhD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Clr>
                <a:srgbClr val="E26323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cs typeface="+mn-cs"/>
              </a:rPr>
              <a:t>mary.buchanan@uconn.edu</a:t>
            </a:r>
          </a:p>
          <a:p>
            <a:pPr marL="228600" lvl="1">
              <a:lnSpc>
                <a:spcPct val="90000"/>
              </a:lnSpc>
              <a:spcAft>
                <a:spcPts val="600"/>
              </a:spcAft>
              <a:buClr>
                <a:srgbClr val="E26323"/>
              </a:buClr>
            </a:pPr>
            <a:endParaRPr lang="en-US" sz="1000" dirty="0">
              <a:latin typeface="+mn-lt"/>
              <a:cs typeface="+mn-cs"/>
            </a:endParaRP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latin typeface="+mn-lt"/>
                <a:cs typeface="+mn-cs"/>
              </a:rPr>
              <a:t>Nicole Govert, MS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Clr>
                <a:srgbClr val="E26323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cs typeface="+mn-cs"/>
              </a:rPr>
              <a:t>nicole.govert@uconn.edu</a:t>
            </a:r>
          </a:p>
        </p:txBody>
      </p:sp>
      <p:pic>
        <p:nvPicPr>
          <p:cNvPr id="7" name="Picture 6" descr="CIRCAlogo600RGB.png">
            <a:extLst>
              <a:ext uri="{FF2B5EF4-FFF2-40B4-BE49-F238E27FC236}">
                <a16:creationId xmlns:a16="http://schemas.microsoft.com/office/drawing/2014/main" id="{6408019A-D12B-42E1-A012-BB74F7F8EE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995" y="3881759"/>
            <a:ext cx="1951827" cy="214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4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3314700" y="4071938"/>
            <a:ext cx="0" cy="1795462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23"/>
          <p:cNvSpPr txBox="1">
            <a:spLocks noChangeArrowheads="1"/>
          </p:cNvSpPr>
          <p:nvPr/>
        </p:nvSpPr>
        <p:spPr bwMode="auto">
          <a:xfrm>
            <a:off x="381000" y="295632"/>
            <a:ext cx="1137208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spc="300" dirty="0">
                <a:solidFill>
                  <a:srgbClr val="415363"/>
                </a:solidFill>
                <a:latin typeface="Calibri"/>
              </a:rPr>
              <a:t>MEET THE PLANNING TEAM</a:t>
            </a:r>
            <a:endParaRPr kumimoji="0" lang="en-US" sz="3400" b="1" i="1" u="none" strike="noStrike" kern="1200" cap="none" spc="300" normalizeH="0" baseline="0" noProof="0" dirty="0">
              <a:ln>
                <a:noFill/>
              </a:ln>
              <a:solidFill>
                <a:srgbClr val="415363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3" name="Picture 2" descr="A picture containing tree, grass, outdoor, person&#10;&#10;Description automatically generated">
            <a:extLst>
              <a:ext uri="{FF2B5EF4-FFF2-40B4-BE49-F238E27FC236}">
                <a16:creationId xmlns:a16="http://schemas.microsoft.com/office/drawing/2014/main" id="{01B43AE9-7375-B15F-A861-EA8ADC3A85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2" r="25843"/>
          <a:stretch/>
        </p:blipFill>
        <p:spPr>
          <a:xfrm>
            <a:off x="976942" y="1146623"/>
            <a:ext cx="2191429" cy="240786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55276D8-E858-C33C-0E13-F40578C37848}"/>
              </a:ext>
            </a:extLst>
          </p:cNvPr>
          <p:cNvSpPr txBox="1"/>
          <p:nvPr/>
        </p:nvSpPr>
        <p:spPr>
          <a:xfrm>
            <a:off x="3164911" y="1146623"/>
            <a:ext cx="3060933" cy="646331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u="none" dirty="0">
                <a:latin typeface="+mj-lt"/>
              </a:rPr>
              <a:t>Mary Buchanan, PhD</a:t>
            </a:r>
          </a:p>
          <a:p>
            <a:r>
              <a:rPr lang="en-US" dirty="0">
                <a:latin typeface="+mj-lt"/>
              </a:rPr>
              <a:t>Community Resilience Planner</a:t>
            </a:r>
            <a:endParaRPr lang="en-US" u="none" dirty="0">
              <a:latin typeface="+mj-lt"/>
            </a:endParaRPr>
          </a:p>
        </p:txBody>
      </p:sp>
      <p:pic>
        <p:nvPicPr>
          <p:cNvPr id="6" name="Picture 5" descr="CIRCAlogo2.jpg">
            <a:extLst>
              <a:ext uri="{FF2B5EF4-FFF2-40B4-BE49-F238E27FC236}">
                <a16:creationId xmlns:a16="http://schemas.microsoft.com/office/drawing/2014/main" id="{5524C8FC-17BB-3D15-622D-95EADC59EB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687" y="2021308"/>
            <a:ext cx="2990014" cy="99856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EFAF623-6F76-034A-1FD5-C052C524F177}"/>
              </a:ext>
            </a:extLst>
          </p:cNvPr>
          <p:cNvCxnSpPr>
            <a:cxnSpLocks/>
          </p:cNvCxnSpPr>
          <p:nvPr/>
        </p:nvCxnSpPr>
        <p:spPr>
          <a:xfrm>
            <a:off x="826851" y="3725697"/>
            <a:ext cx="55637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erson smil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5B6D9350-9F5B-4027-9E7E-0100DDAA27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7" t="27213" r="14158" b="15644"/>
          <a:stretch/>
        </p:blipFill>
        <p:spPr>
          <a:xfrm>
            <a:off x="1028188" y="3971419"/>
            <a:ext cx="2137458" cy="23975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530FA1-9781-4779-AE25-894D80025FD1}"/>
              </a:ext>
            </a:extLst>
          </p:cNvPr>
          <p:cNvSpPr txBox="1"/>
          <p:nvPr/>
        </p:nvSpPr>
        <p:spPr>
          <a:xfrm>
            <a:off x="3180649" y="3971419"/>
            <a:ext cx="3060933" cy="646331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u="none" dirty="0">
                <a:latin typeface="+mj-lt"/>
              </a:rPr>
              <a:t>Nicole Govert, MS</a:t>
            </a:r>
          </a:p>
          <a:p>
            <a:r>
              <a:rPr lang="en-US" dirty="0">
                <a:latin typeface="+mj-lt"/>
              </a:rPr>
              <a:t>Community Resilience Planner</a:t>
            </a:r>
            <a:endParaRPr lang="en-US" u="none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5FEF96-FC2C-4199-91C4-D06941823E7F}"/>
              </a:ext>
            </a:extLst>
          </p:cNvPr>
          <p:cNvSpPr txBox="1"/>
          <p:nvPr/>
        </p:nvSpPr>
        <p:spPr>
          <a:xfrm>
            <a:off x="7557050" y="3232755"/>
            <a:ext cx="3554670" cy="1477328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i="1" u="none" dirty="0">
                <a:latin typeface="+mj-lt"/>
              </a:rPr>
              <a:t>Support as </a:t>
            </a:r>
            <a:r>
              <a:rPr lang="en-US" i="1" dirty="0">
                <a:latin typeface="+mj-lt"/>
              </a:rPr>
              <a:t>needed:</a:t>
            </a:r>
          </a:p>
          <a:p>
            <a:r>
              <a:rPr lang="en-US" u="none" dirty="0">
                <a:latin typeface="+mj-lt"/>
              </a:rPr>
              <a:t>John </a:t>
            </a:r>
            <a:r>
              <a:rPr lang="en-US" u="none" dirty="0" err="1">
                <a:latin typeface="+mj-lt"/>
              </a:rPr>
              <a:t>Truscinski</a:t>
            </a:r>
            <a:r>
              <a:rPr lang="en-US" u="none" dirty="0">
                <a:latin typeface="+mj-lt"/>
              </a:rPr>
              <a:t>, CFM</a:t>
            </a:r>
          </a:p>
          <a:p>
            <a:r>
              <a:rPr lang="en-US" dirty="0">
                <a:latin typeface="+mj-lt"/>
              </a:rPr>
              <a:t>Director of Resilience Planning</a:t>
            </a:r>
          </a:p>
          <a:p>
            <a:r>
              <a:rPr lang="en-US" dirty="0">
                <a:latin typeface="+mj-lt"/>
              </a:rPr>
              <a:t>Yaprak Onat, PhD</a:t>
            </a:r>
          </a:p>
          <a:p>
            <a:r>
              <a:rPr lang="en-US" dirty="0">
                <a:latin typeface="+mj-lt"/>
              </a:rPr>
              <a:t>Director of Research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852D684-E63B-4DD6-91F8-C03C7A24550F}"/>
              </a:ext>
            </a:extLst>
          </p:cNvPr>
          <p:cNvCxnSpPr>
            <a:cxnSpLocks/>
          </p:cNvCxnSpPr>
          <p:nvPr/>
        </p:nvCxnSpPr>
        <p:spPr>
          <a:xfrm>
            <a:off x="6390637" y="1146623"/>
            <a:ext cx="0" cy="5212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652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E348C-53DA-7999-3044-46617B254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86585"/>
            <a:ext cx="11372088" cy="23396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i="1" dirty="0">
                <a:solidFill>
                  <a:schemeClr val="tx1"/>
                </a:solidFill>
              </a:rPr>
              <a:t>Resilient Connecticut 1.0 </a:t>
            </a:r>
            <a:r>
              <a:rPr lang="en-US" sz="2600" dirty="0">
                <a:solidFill>
                  <a:schemeClr val="tx1"/>
                </a:solidFill>
              </a:rPr>
              <a:t>was funded by the National Disaster Resilience Competition and focused on regional resilience and adaptation planning for flooding and extreme heat in Fairfield and New Haven Counties.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Emphasized transit-oriented development, affordable housing, critical infrastructure, and regional assets.</a:t>
            </a:r>
          </a:p>
          <a:p>
            <a:pPr marL="342900" indent="-342900"/>
            <a:r>
              <a:rPr lang="en-US" sz="2000" dirty="0">
                <a:solidFill>
                  <a:schemeClr val="tx1"/>
                </a:solidFill>
              </a:rPr>
              <a:t>Developed </a:t>
            </a:r>
            <a:r>
              <a:rPr lang="en-US" sz="2000" dirty="0"/>
              <a:t>Social Vulnerability Index (SVI), Climate </a:t>
            </a:r>
            <a:r>
              <a:rPr lang="en-US" sz="2000" dirty="0">
                <a:solidFill>
                  <a:schemeClr val="tx1"/>
                </a:solidFill>
              </a:rPr>
              <a:t>Change Vulnerability Index (CCVI), Zones of Shared Risks (ZSR), and Resilience Opportunity Areas (ROARs)</a:t>
            </a:r>
          </a:p>
          <a:p>
            <a:pPr marL="0" indent="0">
              <a:buNone/>
            </a:pPr>
            <a:endParaRPr lang="en-US" sz="1100" b="1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100" b="1" i="1" dirty="0">
              <a:solidFill>
                <a:schemeClr val="tx1"/>
              </a:solidFill>
            </a:endParaRPr>
          </a:p>
        </p:txBody>
      </p:sp>
      <p:sp>
        <p:nvSpPr>
          <p:cNvPr id="10" name="Text Box 23">
            <a:extLst>
              <a:ext uri="{FF2B5EF4-FFF2-40B4-BE49-F238E27FC236}">
                <a16:creationId xmlns:a16="http://schemas.microsoft.com/office/drawing/2014/main" id="{0DE56350-AA81-BCC2-C754-A05500778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95632"/>
            <a:ext cx="1137208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300" normalizeH="0" baseline="0" noProof="0" dirty="0">
                <a:ln>
                  <a:noFill/>
                </a:ln>
                <a:solidFill>
                  <a:srgbClr val="415363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WHAT IS </a:t>
            </a:r>
            <a:r>
              <a:rPr kumimoji="0" lang="en-US" sz="3400" b="1" i="1" u="none" strike="noStrike" kern="1200" cap="none" spc="300" normalizeH="0" baseline="0" noProof="0" dirty="0">
                <a:ln>
                  <a:noFill/>
                </a:ln>
                <a:solidFill>
                  <a:srgbClr val="415363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RESILIENT CONNECTICUT</a:t>
            </a:r>
            <a:r>
              <a:rPr kumimoji="0" lang="en-US" sz="3400" b="1" i="0" u="none" strike="noStrike" kern="1200" cap="none" spc="300" normalizeH="0" baseline="0" noProof="0" dirty="0">
                <a:ln>
                  <a:noFill/>
                </a:ln>
                <a:solidFill>
                  <a:srgbClr val="415363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?</a:t>
            </a:r>
            <a:endParaRPr kumimoji="0" lang="en-US" sz="3400" b="1" i="1" u="none" strike="noStrike" kern="1200" cap="none" spc="300" normalizeH="0" baseline="0" noProof="0" dirty="0">
              <a:ln>
                <a:noFill/>
              </a:ln>
              <a:solidFill>
                <a:srgbClr val="415363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22B132-8520-79E6-6534-44D3AF0E851D}"/>
              </a:ext>
            </a:extLst>
          </p:cNvPr>
          <p:cNvSpPr/>
          <p:nvPr/>
        </p:nvSpPr>
        <p:spPr>
          <a:xfrm>
            <a:off x="304799" y="1042071"/>
            <a:ext cx="11611897" cy="2546073"/>
          </a:xfrm>
          <a:prstGeom prst="rect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632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73F4EF-D289-921A-9D1F-800A25BC88D4}"/>
              </a:ext>
            </a:extLst>
          </p:cNvPr>
          <p:cNvSpPr/>
          <p:nvPr/>
        </p:nvSpPr>
        <p:spPr>
          <a:xfrm>
            <a:off x="304799" y="3760589"/>
            <a:ext cx="5346971" cy="2801779"/>
          </a:xfrm>
          <a:prstGeom prst="rect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632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D73A1D8-D6C7-CA9C-4535-D9DFAC89429F}"/>
              </a:ext>
            </a:extLst>
          </p:cNvPr>
          <p:cNvSpPr txBox="1">
            <a:spLocks/>
          </p:cNvSpPr>
          <p:nvPr/>
        </p:nvSpPr>
        <p:spPr>
          <a:xfrm>
            <a:off x="381000" y="3818872"/>
            <a:ext cx="5076217" cy="38996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Resilient Connecticut 2.0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extends this effort using State funds.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Increases flexibility to address the climate concerns unique to other regions.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CR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COG is a partner in the deployment of the program in north-central Connecticut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6B6C867-4CEF-B6BA-9557-A83A6AA826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75"/>
          <a:stretch/>
        </p:blipFill>
        <p:spPr>
          <a:xfrm>
            <a:off x="5846324" y="3760589"/>
            <a:ext cx="5956402" cy="2838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374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FA542A7-9A7A-4D23-85DE-830DDE554B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46" t="25842" r="65526" b="34225"/>
          <a:stretch/>
        </p:blipFill>
        <p:spPr>
          <a:xfrm>
            <a:off x="882442" y="1786696"/>
            <a:ext cx="4748546" cy="27311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189461-C5A3-4A4B-A7BD-5F2440091A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06" t="17033" r="57064" b="8133"/>
          <a:stretch/>
        </p:blipFill>
        <p:spPr>
          <a:xfrm>
            <a:off x="6561014" y="1786696"/>
            <a:ext cx="4814116" cy="2788968"/>
          </a:xfrm>
          <a:prstGeom prst="rect">
            <a:avLst/>
          </a:prstGeom>
        </p:spPr>
      </p:pic>
      <p:sp>
        <p:nvSpPr>
          <p:cNvPr id="6" name="Text Box 23">
            <a:extLst>
              <a:ext uri="{FF2B5EF4-FFF2-40B4-BE49-F238E27FC236}">
                <a16:creationId xmlns:a16="http://schemas.microsoft.com/office/drawing/2014/main" id="{181C33D8-BE41-3ACA-47AE-BDE90EA00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95632"/>
            <a:ext cx="1137208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1" u="none" strike="noStrike" kern="1200" cap="none" spc="300" normalizeH="0" baseline="0" noProof="0" dirty="0">
                <a:ln>
                  <a:noFill/>
                </a:ln>
                <a:solidFill>
                  <a:srgbClr val="415363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RESILIENT CONNECTICUT METHODOLOGY</a:t>
            </a:r>
            <a:endParaRPr kumimoji="0" lang="en-US" sz="3400" b="1" u="none" strike="noStrike" kern="1200" cap="none" spc="300" normalizeH="0" baseline="0" noProof="0" dirty="0">
              <a:ln>
                <a:noFill/>
              </a:ln>
              <a:solidFill>
                <a:srgbClr val="415363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AFD016C-EF40-BAF3-2A4D-037EA56E7A59}"/>
              </a:ext>
            </a:extLst>
          </p:cNvPr>
          <p:cNvSpPr txBox="1">
            <a:spLocks/>
          </p:cNvSpPr>
          <p:nvPr/>
        </p:nvSpPr>
        <p:spPr>
          <a:xfrm>
            <a:off x="457200" y="1216678"/>
            <a:ext cx="11372088" cy="416063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26323"/>
              </a:buClr>
            </a:pPr>
            <a:r>
              <a:rPr lang="en-US" sz="2400" dirty="0"/>
              <a:t>A Climate Change Vulnerability Index (CCVI) was developed statewide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4F0D082-4112-CAFE-CCD3-2B6A6095061E}"/>
              </a:ext>
            </a:extLst>
          </p:cNvPr>
          <p:cNvSpPr txBox="1">
            <a:spLocks/>
          </p:cNvSpPr>
          <p:nvPr/>
        </p:nvSpPr>
        <p:spPr>
          <a:xfrm>
            <a:off x="964734" y="4671192"/>
            <a:ext cx="4666254" cy="174343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latin typeface="+mj-lt"/>
              </a:rPr>
              <a:t>Flooding can be coastal, riverine, or pluvial (heavy rain)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F4E9BCB-1CAF-6B85-D7A8-C5289D99B7C5}"/>
              </a:ext>
            </a:extLst>
          </p:cNvPr>
          <p:cNvSpPr txBox="1">
            <a:spLocks/>
          </p:cNvSpPr>
          <p:nvPr/>
        </p:nvSpPr>
        <p:spPr>
          <a:xfrm>
            <a:off x="6775546" y="4658898"/>
            <a:ext cx="4750928" cy="174343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latin typeface="+mj-lt"/>
              </a:rPr>
              <a:t>Considers where extreme heat is more likely as well as inability to seek respite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A7FD43-6CDF-31B4-9BF7-27C9A84E1A6A}"/>
              </a:ext>
            </a:extLst>
          </p:cNvPr>
          <p:cNvSpPr/>
          <p:nvPr/>
        </p:nvSpPr>
        <p:spPr>
          <a:xfrm>
            <a:off x="2113715" y="4045018"/>
            <a:ext cx="228600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Flood Vulnerability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05B8E4-D56C-B9BA-12E1-4BFF7D401E79}"/>
              </a:ext>
            </a:extLst>
          </p:cNvPr>
          <p:cNvSpPr/>
          <p:nvPr/>
        </p:nvSpPr>
        <p:spPr>
          <a:xfrm>
            <a:off x="7937945" y="4092790"/>
            <a:ext cx="228600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Heat Vulnerability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BF65F71-19AC-D340-0134-166811A83C89}"/>
              </a:ext>
            </a:extLst>
          </p:cNvPr>
          <p:cNvGrpSpPr/>
          <p:nvPr/>
        </p:nvGrpSpPr>
        <p:grpSpPr>
          <a:xfrm>
            <a:off x="2209800" y="5682804"/>
            <a:ext cx="6871145" cy="954107"/>
            <a:chOff x="1799389" y="5682804"/>
            <a:chExt cx="6871145" cy="95410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594B25D-CC57-42C6-124D-134E57840445}"/>
                </a:ext>
              </a:extLst>
            </p:cNvPr>
            <p:cNvSpPr/>
            <p:nvPr/>
          </p:nvSpPr>
          <p:spPr>
            <a:xfrm>
              <a:off x="4343400" y="5682804"/>
              <a:ext cx="4327134" cy="954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u="sng" cap="none" spc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Sensitivity X Exposure</a:t>
              </a:r>
            </a:p>
            <a:p>
              <a:pPr algn="ctr"/>
              <a:r>
                <a:rPr lang="en-US" sz="280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Adaptive Capacity</a:t>
              </a:r>
              <a:endParaRPr lang="en-US" sz="28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62E6617-6134-0DE0-3BF2-676F0E8B2D1B}"/>
                </a:ext>
              </a:extLst>
            </p:cNvPr>
            <p:cNvSpPr/>
            <p:nvPr/>
          </p:nvSpPr>
          <p:spPr>
            <a:xfrm>
              <a:off x="1799389" y="5877580"/>
              <a:ext cx="318413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Vulnerability =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850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718BBA-5228-43F2-AE19-2241E3357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837189"/>
            <a:ext cx="8113087" cy="4563611"/>
          </a:xfrm>
          <a:prstGeom prst="rect">
            <a:avLst/>
          </a:prstGeom>
        </p:spPr>
      </p:pic>
      <p:sp>
        <p:nvSpPr>
          <p:cNvPr id="6" name="Text Box 23">
            <a:extLst>
              <a:ext uri="{FF2B5EF4-FFF2-40B4-BE49-F238E27FC236}">
                <a16:creationId xmlns:a16="http://schemas.microsoft.com/office/drawing/2014/main" id="{181C33D8-BE41-3ACA-47AE-BDE90EA00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95632"/>
            <a:ext cx="1137208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1" u="none" strike="noStrike" kern="1200" cap="none" spc="300" normalizeH="0" baseline="0" noProof="0" dirty="0">
                <a:ln>
                  <a:noFill/>
                </a:ln>
                <a:solidFill>
                  <a:srgbClr val="415363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RESILIENT CONNECTICUT</a:t>
            </a:r>
            <a:r>
              <a:rPr lang="en-US" sz="3400" b="1" i="1" spc="300" dirty="0">
                <a:solidFill>
                  <a:srgbClr val="415363"/>
                </a:solidFill>
                <a:latin typeface="Calibri"/>
              </a:rPr>
              <a:t> </a:t>
            </a:r>
            <a:r>
              <a:rPr kumimoji="0" lang="en-US" sz="3400" b="1" i="1" u="none" strike="noStrike" kern="1200" cap="none" spc="300" normalizeH="0" baseline="0" noProof="0" dirty="0">
                <a:ln>
                  <a:noFill/>
                </a:ln>
                <a:solidFill>
                  <a:srgbClr val="415363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AC663-5285-026E-A6D3-EDFD2CD135AA}"/>
              </a:ext>
            </a:extLst>
          </p:cNvPr>
          <p:cNvSpPr txBox="1">
            <a:spLocks/>
          </p:cNvSpPr>
          <p:nvPr/>
        </p:nvSpPr>
        <p:spPr>
          <a:xfrm>
            <a:off x="457200" y="1216679"/>
            <a:ext cx="10896600" cy="84072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26323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Climate Challenges were Recognized as Opportunities to Address Unmet Needs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865E94E-4B54-4045-6DFF-7D873E0284F1}"/>
              </a:ext>
            </a:extLst>
          </p:cNvPr>
          <p:cNvSpPr txBox="1">
            <a:spLocks/>
          </p:cNvSpPr>
          <p:nvPr/>
        </p:nvSpPr>
        <p:spPr>
          <a:xfrm>
            <a:off x="9074597" y="2134296"/>
            <a:ext cx="3200400" cy="333235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26323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Overlapping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Social vulnerability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Flood vulnerability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Heat vulnerability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Regional assets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Infrastructure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Critical facilities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Historic resources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TOD potential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3FE24AEC-F4C5-7314-2544-215373BE604F}"/>
              </a:ext>
            </a:extLst>
          </p:cNvPr>
          <p:cNvSpPr/>
          <p:nvPr/>
        </p:nvSpPr>
        <p:spPr>
          <a:xfrm rot="10800000">
            <a:off x="8250767" y="3495493"/>
            <a:ext cx="10668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60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ap of a city&#10;&#10;Description automatically generated with low confidence">
            <a:extLst>
              <a:ext uri="{FF2B5EF4-FFF2-40B4-BE49-F238E27FC236}">
                <a16:creationId xmlns:a16="http://schemas.microsoft.com/office/drawing/2014/main" id="{1AF9EA9E-FD28-46CE-9106-801139A7F0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552" y="2004673"/>
            <a:ext cx="5848763" cy="3784494"/>
          </a:xfrm>
          <a:prstGeom prst="rect">
            <a:avLst/>
          </a:prstGeom>
        </p:spPr>
      </p:pic>
      <p:sp>
        <p:nvSpPr>
          <p:cNvPr id="6" name="Text Box 23">
            <a:extLst>
              <a:ext uri="{FF2B5EF4-FFF2-40B4-BE49-F238E27FC236}">
                <a16:creationId xmlns:a16="http://schemas.microsoft.com/office/drawing/2014/main" id="{181C33D8-BE41-3ACA-47AE-BDE90EA00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95632"/>
            <a:ext cx="1137208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1" u="none" strike="noStrike" kern="1200" cap="none" spc="300" normalizeH="0" baseline="0" noProof="0" dirty="0">
                <a:ln>
                  <a:noFill/>
                </a:ln>
                <a:solidFill>
                  <a:srgbClr val="415363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RESILIENT CONNECTICUT</a:t>
            </a:r>
            <a:r>
              <a:rPr kumimoji="0" lang="en-US" sz="3400" b="1" i="0" u="none" strike="noStrike" kern="1200" cap="none" spc="300" normalizeH="0" baseline="0" noProof="0" dirty="0">
                <a:ln>
                  <a:noFill/>
                </a:ln>
                <a:solidFill>
                  <a:srgbClr val="415363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3400" b="1" i="1" u="none" strike="noStrike" kern="1200" cap="none" spc="300" normalizeH="0" baseline="0" noProof="0" dirty="0">
                <a:ln>
                  <a:noFill/>
                </a:ln>
                <a:solidFill>
                  <a:srgbClr val="415363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AC663-5285-026E-A6D3-EDFD2CD135AA}"/>
              </a:ext>
            </a:extLst>
          </p:cNvPr>
          <p:cNvSpPr txBox="1">
            <a:spLocks/>
          </p:cNvSpPr>
          <p:nvPr/>
        </p:nvSpPr>
        <p:spPr>
          <a:xfrm>
            <a:off x="457200" y="1216679"/>
            <a:ext cx="10896600" cy="84072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26323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Some of These Opportunity Areas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Are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Proceeding to Studies and Concept Designs </a:t>
            </a:r>
          </a:p>
        </p:txBody>
      </p:sp>
      <p:pic>
        <p:nvPicPr>
          <p:cNvPr id="7" name="Picture 6" descr="A picture containing text, map, diagram, plan&#10;&#10;Description automatically generated">
            <a:extLst>
              <a:ext uri="{FF2B5EF4-FFF2-40B4-BE49-F238E27FC236}">
                <a16:creationId xmlns:a16="http://schemas.microsoft.com/office/drawing/2014/main" id="{79DE2971-22AB-4A9C-A1B6-86A670751F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39" y="1884038"/>
            <a:ext cx="6228492" cy="403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0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3">
            <a:extLst>
              <a:ext uri="{FF2B5EF4-FFF2-40B4-BE49-F238E27FC236}">
                <a16:creationId xmlns:a16="http://schemas.microsoft.com/office/drawing/2014/main" id="{181C33D8-BE41-3ACA-47AE-BDE90EA00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95632"/>
            <a:ext cx="1137208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300" normalizeH="0" baseline="0" noProof="0" dirty="0">
                <a:ln>
                  <a:noFill/>
                </a:ln>
                <a:solidFill>
                  <a:srgbClr val="415363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REMEMBER THE GOAL </a:t>
            </a:r>
            <a:endParaRPr kumimoji="0" lang="en-US" sz="3400" b="1" i="1" u="none" strike="noStrike" kern="1200" cap="none" spc="300" normalizeH="0" baseline="0" noProof="0" dirty="0">
              <a:ln>
                <a:noFill/>
              </a:ln>
              <a:solidFill>
                <a:srgbClr val="415363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AC663-5285-026E-A6D3-EDFD2CD135AA}"/>
              </a:ext>
            </a:extLst>
          </p:cNvPr>
          <p:cNvSpPr txBox="1">
            <a:spLocks/>
          </p:cNvSpPr>
          <p:nvPr/>
        </p:nvSpPr>
        <p:spPr>
          <a:xfrm>
            <a:off x="618744" y="954609"/>
            <a:ext cx="10896600" cy="84072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26323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Opportunity Areas Proceeding to Concept Design from the planning phase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D40D700-E8E3-68C4-896C-6D0F9E2A9BDB}"/>
              </a:ext>
            </a:extLst>
          </p:cNvPr>
          <p:cNvSpPr txBox="1">
            <a:spLocks/>
          </p:cNvSpPr>
          <p:nvPr/>
        </p:nvSpPr>
        <p:spPr>
          <a:xfrm>
            <a:off x="744975" y="1642732"/>
            <a:ext cx="7324493" cy="4160633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Danbury – Flood mitigation, identification of cooling center, and green infrastructure for co-benefits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Norwalk – Resilient corridors and heat mitigation in South Norwalk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Fairfield – Addressing flooding railroad underpasses and advancing green infrastructure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Stratford – Re-envisioning flood solutions for the South End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Ansonia – “Whole downtown resilience” through heat mitigation and TOD connectivity across river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Branford – Using railroad grade </a:t>
            </a:r>
            <a:r>
              <a:rPr lang="en-US" sz="2500" dirty="0">
                <a:solidFill>
                  <a:prstClr val="black"/>
                </a:solidFill>
                <a:latin typeface="Calibri" panose="020F0502020204030204"/>
              </a:rPr>
              <a:t>and flood gate 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flood protection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Haven – Egress through areas of flood risk (underpasses, bridges, etc.) and heat mitigation for the Fair Haven neighborhood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D5D57205-325F-265C-9F88-FB73BBDE2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468" y="1450997"/>
            <a:ext cx="3683620" cy="476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34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AC663-5285-026E-A6D3-EDFD2CD135AA}"/>
              </a:ext>
            </a:extLst>
          </p:cNvPr>
          <p:cNvSpPr txBox="1">
            <a:spLocks/>
          </p:cNvSpPr>
          <p:nvPr/>
        </p:nvSpPr>
        <p:spPr>
          <a:xfrm>
            <a:off x="564459" y="221131"/>
            <a:ext cx="10853154" cy="1326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eaLnBrk="1" hangingPunct="1">
              <a:lnSpc>
                <a:spcPct val="90000"/>
              </a:lnSpc>
              <a:buClr>
                <a:srgbClr val="E26323"/>
              </a:buClr>
              <a:buNone/>
              <a:defRPr/>
            </a:pPr>
            <a:r>
              <a:rPr lang="en-US" sz="2100" b="1" dirty="0"/>
              <a:t>Goal: Help </a:t>
            </a:r>
            <a:r>
              <a:rPr kumimoji="0" lang="en-US" sz="21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populate the State’s “Resilience Project Pipeline”</a:t>
            </a:r>
          </a:p>
          <a:p>
            <a:pPr indent="-228600" eaLnBrk="1" hangingPunct="1">
              <a:lnSpc>
                <a:spcPct val="90000"/>
              </a:lnSpc>
              <a:buClr>
                <a:srgbClr val="E26323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1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Resilient CT 2</a:t>
            </a:r>
            <a:r>
              <a:rPr lang="en-US" sz="2100" dirty="0"/>
              <a:t>.0 was expanded into </a:t>
            </a:r>
            <a:r>
              <a:rPr lang="en-US" sz="2100" dirty="0" err="1"/>
              <a:t>RiverCOG</a:t>
            </a:r>
            <a:r>
              <a:rPr lang="en-US" sz="2100" dirty="0"/>
              <a:t> and SCCOG with projects starting soon</a:t>
            </a:r>
          </a:p>
          <a:p>
            <a:pPr indent="-228600" eaLnBrk="1" hangingPunct="1">
              <a:lnSpc>
                <a:spcPct val="90000"/>
              </a:lnSpc>
              <a:buClr>
                <a:srgbClr val="E26323"/>
              </a:buClr>
              <a:buFont typeface="Arial" panose="020B0604020202020204" pitchFamily="34" charset="0"/>
              <a:buChar char="•"/>
              <a:defRPr/>
            </a:pP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</a:rPr>
              <a:t>And now: CRCOG!</a:t>
            </a:r>
            <a:endParaRPr kumimoji="0" lang="en-US" sz="2100" b="1" i="0" u="none" strike="noStrike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4" name="Picture 3" descr="A diagram of a project&#10;&#10;Description automatically generated">
            <a:extLst>
              <a:ext uri="{FF2B5EF4-FFF2-40B4-BE49-F238E27FC236}">
                <a16:creationId xmlns:a16="http://schemas.microsoft.com/office/drawing/2014/main" id="{6266C883-BED0-4321-B935-4F2A860D21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35" b="7903"/>
          <a:stretch/>
        </p:blipFill>
        <p:spPr>
          <a:xfrm>
            <a:off x="564459" y="1326800"/>
            <a:ext cx="10853155" cy="5310069"/>
          </a:xfrm>
          <a:prstGeom prst="rect">
            <a:avLst/>
          </a:prstGeom>
        </p:spPr>
      </p:pic>
      <p:grpSp>
        <p:nvGrpSpPr>
          <p:cNvPr id="25" name="Group 13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26" name="Rectangle 14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15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455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E348C-53DA-7999-3044-46617B254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86585"/>
            <a:ext cx="11372088" cy="23396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i="1" dirty="0">
                <a:solidFill>
                  <a:schemeClr val="bg1">
                    <a:lumMod val="85000"/>
                  </a:schemeClr>
                </a:solidFill>
              </a:rPr>
              <a:t>Resilient Connecticut 1.0 </a:t>
            </a:r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was funded by the National Disaster Resilience Competition and focused on regional resilience and adaptation planning for flooding and extreme heat in Fairfield and New Haven Counties.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Emphasized transit-oriented development, affordable housing, critical infrastructure, and regional assets.</a:t>
            </a:r>
          </a:p>
          <a:p>
            <a:pPr marL="342900" indent="-342900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Developed Social Vulnerability Index (SVI), Climate Change Vulnerability Index (CCVI), Zones of Shared Risks (ZSR), and Resilience Opportunity Areas (ROARs)</a:t>
            </a:r>
          </a:p>
          <a:p>
            <a:pPr marL="0" indent="0">
              <a:buNone/>
            </a:pPr>
            <a:endParaRPr lang="en-US" sz="1100" b="1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100" b="1" i="1" dirty="0">
              <a:solidFill>
                <a:schemeClr val="tx1"/>
              </a:solidFill>
            </a:endParaRPr>
          </a:p>
        </p:txBody>
      </p:sp>
      <p:sp>
        <p:nvSpPr>
          <p:cNvPr id="10" name="Text Box 23">
            <a:extLst>
              <a:ext uri="{FF2B5EF4-FFF2-40B4-BE49-F238E27FC236}">
                <a16:creationId xmlns:a16="http://schemas.microsoft.com/office/drawing/2014/main" id="{0DE56350-AA81-BCC2-C754-A05500778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95632"/>
            <a:ext cx="1137208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300" normalizeH="0" baseline="0" noProof="0" dirty="0">
                <a:ln>
                  <a:noFill/>
                </a:ln>
                <a:solidFill>
                  <a:srgbClr val="415363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WHAT IS </a:t>
            </a:r>
            <a:r>
              <a:rPr kumimoji="0" lang="en-US" sz="3400" b="1" i="1" u="none" strike="noStrike" kern="1200" cap="none" spc="300" normalizeH="0" baseline="0" noProof="0" dirty="0">
                <a:ln>
                  <a:noFill/>
                </a:ln>
                <a:solidFill>
                  <a:srgbClr val="415363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RESILIENT CONNECTICUT</a:t>
            </a:r>
            <a:r>
              <a:rPr kumimoji="0" lang="en-US" sz="3400" b="1" i="0" u="none" strike="noStrike" kern="1200" cap="none" spc="300" normalizeH="0" baseline="0" noProof="0" dirty="0">
                <a:ln>
                  <a:noFill/>
                </a:ln>
                <a:solidFill>
                  <a:srgbClr val="415363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?</a:t>
            </a:r>
            <a:endParaRPr kumimoji="0" lang="en-US" sz="3400" b="1" i="1" u="none" strike="noStrike" kern="1200" cap="none" spc="300" normalizeH="0" baseline="0" noProof="0" dirty="0">
              <a:ln>
                <a:noFill/>
              </a:ln>
              <a:solidFill>
                <a:srgbClr val="415363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22B132-8520-79E6-6534-44D3AF0E851D}"/>
              </a:ext>
            </a:extLst>
          </p:cNvPr>
          <p:cNvSpPr/>
          <p:nvPr/>
        </p:nvSpPr>
        <p:spPr>
          <a:xfrm>
            <a:off x="304799" y="1042071"/>
            <a:ext cx="11611897" cy="2546073"/>
          </a:xfrm>
          <a:prstGeom prst="rect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632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73F4EF-D289-921A-9D1F-800A25BC88D4}"/>
              </a:ext>
            </a:extLst>
          </p:cNvPr>
          <p:cNvSpPr/>
          <p:nvPr/>
        </p:nvSpPr>
        <p:spPr>
          <a:xfrm>
            <a:off x="304799" y="3760589"/>
            <a:ext cx="5346971" cy="2801779"/>
          </a:xfrm>
          <a:prstGeom prst="rect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632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D73A1D8-D6C7-CA9C-4535-D9DFAC89429F}"/>
              </a:ext>
            </a:extLst>
          </p:cNvPr>
          <p:cNvSpPr txBox="1">
            <a:spLocks/>
          </p:cNvSpPr>
          <p:nvPr/>
        </p:nvSpPr>
        <p:spPr>
          <a:xfrm>
            <a:off x="381000" y="3818872"/>
            <a:ext cx="5076217" cy="38996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Resilient Connecticut 2.0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extends this effort using State funds.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Increases flexibility to address the climate concerns unique to other regions.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COG is a partner in the deployment of the program in north-central Connecticut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6B6C867-4CEF-B6BA-9557-A83A6AA826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75"/>
          <a:stretch/>
        </p:blipFill>
        <p:spPr>
          <a:xfrm>
            <a:off x="5846324" y="3760589"/>
            <a:ext cx="5956402" cy="2838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446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 w="12700">
          <a:solidFill>
            <a:srgbClr val="093A81"/>
          </a:solidFill>
        </a:ln>
        <a:effectLst/>
      </a:spPr>
      <a:bodyPr wrap="square" rtlCol="0">
        <a:spAutoFit/>
      </a:bodyPr>
      <a:lstStyle>
        <a:defPPr>
          <a:defRPr u="none" dirty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0f7f9b2-6647-4e42-b6d8-403aa984c086">
      <Terms xmlns="http://schemas.microsoft.com/office/infopath/2007/PartnerControls"/>
    </lcf76f155ced4ddcb4097134ff3c332f>
    <TaxCatchAll xmlns="e4454ba2-eefc-40f6-85e2-df4ab484778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167C275EE73C4888D458A3627BBB31" ma:contentTypeVersion="18" ma:contentTypeDescription="Create a new document." ma:contentTypeScope="" ma:versionID="9bd348a34df78de6e302225269e3324d">
  <xsd:schema xmlns:xsd="http://www.w3.org/2001/XMLSchema" xmlns:xs="http://www.w3.org/2001/XMLSchema" xmlns:p="http://schemas.microsoft.com/office/2006/metadata/properties" xmlns:ns2="a0f7f9b2-6647-4e42-b6d8-403aa984c086" xmlns:ns3="e4454ba2-eefc-40f6-85e2-df4ab4847781" targetNamespace="http://schemas.microsoft.com/office/2006/metadata/properties" ma:root="true" ma:fieldsID="387b9186a0ee6b2aa26eab0d44c0a764" ns2:_="" ns3:_="">
    <xsd:import namespace="a0f7f9b2-6647-4e42-b6d8-403aa984c086"/>
    <xsd:import namespace="e4454ba2-eefc-40f6-85e2-df4ab48477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f7f9b2-6647-4e42-b6d8-403aa984c0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5998a11-2e2c-44c4-85d7-655e1af885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454ba2-eefc-40f6-85e2-df4ab484778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69c2e18-5668-4b2a-8b09-74847ad7f38c}" ma:internalName="TaxCatchAll" ma:showField="CatchAllData" ma:web="e4454ba2-eefc-40f6-85e2-df4ab48477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135E6F7-6A05-44E0-A759-B3B1792045D9}">
  <ds:schemaRefs>
    <ds:schemaRef ds:uri="http://schemas.microsoft.com/office/2006/metadata/properties"/>
    <ds:schemaRef ds:uri="http://schemas.microsoft.com/office/infopath/2007/PartnerControls"/>
    <ds:schemaRef ds:uri="25629962-55a4-4d92-8dde-2dfdcc2bd065"/>
    <ds:schemaRef ds:uri="9ff7d73c-3595-496e-b75d-893c8ec68765"/>
  </ds:schemaRefs>
</ds:datastoreItem>
</file>

<file path=customXml/itemProps2.xml><?xml version="1.0" encoding="utf-8"?>
<ds:datastoreItem xmlns:ds="http://schemas.openxmlformats.org/officeDocument/2006/customXml" ds:itemID="{973839E4-7367-4B51-9F62-243BFA89F14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C9ACE6-6468-4FD1-9932-F0A2DDD0B461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831</TotalTime>
  <Words>1118</Words>
  <Application>Microsoft Office PowerPoint</Application>
  <PresentationFormat>Widescreen</PresentationFormat>
  <Paragraphs>246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Courier New</vt:lpstr>
      <vt:lpstr>Times New Roman</vt:lpstr>
      <vt:lpstr>Wingdings</vt:lpstr>
      <vt:lpstr>2_Office Theme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Upcoming Projects in the CRCOG Region</vt:lpstr>
      <vt:lpstr> CIRCA’s Municipal Contacts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nicolle burnham</dc:creator>
  <cp:lastModifiedBy>Govert, Nicole</cp:lastModifiedBy>
  <cp:revision>510</cp:revision>
  <cp:lastPrinted>2013-04-23T13:16:48Z</cp:lastPrinted>
  <dcterms:created xsi:type="dcterms:W3CDTF">2010-05-12T18:36:20Z</dcterms:created>
  <dcterms:modified xsi:type="dcterms:W3CDTF">2024-03-07T20:37:58Z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996200.000000000</vt:lpwstr>
  </property>
  <property fmtid="{D5CDD505-2E9C-101B-9397-08002B2CF9AE}" pid="3" name="ContentTypeId">
    <vt:lpwstr>0x010100B8167C275EE73C4888D458A3627BBB31</vt:lpwstr>
  </property>
  <property fmtid="{D5CDD505-2E9C-101B-9397-08002B2CF9AE}" pid="4" name="MediaServiceImageTags">
    <vt:lpwstr/>
  </property>
</Properties>
</file>